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B26732D-9097-6449-A776-67D2DC0827AA}"/>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9439</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198</cp:revision>
  <dcterms:created xsi:type="dcterms:W3CDTF">2018-04-19T13:28:48Z</dcterms:created>
  <dcterms:modified xsi:type="dcterms:W3CDTF">2018-08-22T14:48:26Z</dcterms:modified>
</cp:coreProperties>
</file>