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Título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7" name="16 Subtítulo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30" name="2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E96CE-AF15-43C6-BB69-3FF7CF64550E}" type="datetimeFigureOut">
              <a:rPr lang="es-CO" smtClean="0"/>
              <a:pPr/>
              <a:t>03/12/2014</a:t>
            </a:fld>
            <a:endParaRPr lang="es-CO"/>
          </a:p>
        </p:txBody>
      </p:sp>
      <p:sp>
        <p:nvSpPr>
          <p:cNvPr id="19" name="1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27" name="2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CDE0D-E84F-4F83-B7E6-5964EB900AF8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E96CE-AF15-43C6-BB69-3FF7CF64550E}" type="datetimeFigureOut">
              <a:rPr lang="es-CO" smtClean="0"/>
              <a:pPr/>
              <a:t>03/12/2014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CDE0D-E84F-4F83-B7E6-5964EB900AF8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E96CE-AF15-43C6-BB69-3FF7CF64550E}" type="datetimeFigureOut">
              <a:rPr lang="es-CO" smtClean="0"/>
              <a:pPr/>
              <a:t>03/12/2014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CDE0D-E84F-4F83-B7E6-5964EB900AF8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E96CE-AF15-43C6-BB69-3FF7CF64550E}" type="datetimeFigureOut">
              <a:rPr lang="es-CO" smtClean="0"/>
              <a:pPr/>
              <a:t>03/12/2014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CDE0D-E84F-4F83-B7E6-5964EB900AF8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E96CE-AF15-43C6-BB69-3FF7CF64550E}" type="datetimeFigureOut">
              <a:rPr lang="es-CO" smtClean="0"/>
              <a:pPr/>
              <a:t>03/12/2014</a:t>
            </a:fld>
            <a:endParaRPr lang="es-CO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CDE0D-E84F-4F83-B7E6-5964EB900AF8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E96CE-AF15-43C6-BB69-3FF7CF64550E}" type="datetimeFigureOut">
              <a:rPr lang="es-CO" smtClean="0"/>
              <a:pPr/>
              <a:t>03/12/2014</a:t>
            </a:fld>
            <a:endParaRPr lang="es-CO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CDE0D-E84F-4F83-B7E6-5964EB900AF8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E96CE-AF15-43C6-BB69-3FF7CF64550E}" type="datetimeFigureOut">
              <a:rPr lang="es-CO" smtClean="0"/>
              <a:pPr/>
              <a:t>03/12/2014</a:t>
            </a:fld>
            <a:endParaRPr lang="es-CO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CDE0D-E84F-4F83-B7E6-5964EB900AF8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E96CE-AF15-43C6-BB69-3FF7CF64550E}" type="datetimeFigureOut">
              <a:rPr lang="es-CO" smtClean="0"/>
              <a:pPr/>
              <a:t>03/12/2014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CDE0D-E84F-4F83-B7E6-5964EB900AF8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ortar y redondear rectángulo de esquina sencilla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Triángulo rectángulo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E96CE-AF15-43C6-BB69-3FF7CF64550E}" type="datetimeFigureOut">
              <a:rPr lang="es-CO" smtClean="0"/>
              <a:pPr/>
              <a:t>03/12/2014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9C9CDE0D-E84F-4F83-B7E6-5964EB900AF8}" type="slidenum">
              <a:rPr lang="es-CO" smtClean="0"/>
              <a:pPr/>
              <a:t>‹Nº›</a:t>
            </a:fld>
            <a:endParaRPr lang="es-CO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10" name="9 Forma libre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10 Forma libre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E96CE-AF15-43C6-BB69-3FF7CF64550E}" type="datetimeFigureOut">
              <a:rPr lang="es-CO" smtClean="0"/>
              <a:pPr/>
              <a:t>03/12/2014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CDE0D-E84F-4F83-B7E6-5964EB900AF8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E96CE-AF15-43C6-BB69-3FF7CF64550E}" type="datetimeFigureOut">
              <a:rPr lang="es-CO" smtClean="0"/>
              <a:pPr/>
              <a:t>03/12/2014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CDE0D-E84F-4F83-B7E6-5964EB900AF8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Forma libre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7 Forma libre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8 Marcador de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0" name="29 Marcador de texto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6CE96CE-AF15-43C6-BB69-3FF7CF64550E}" type="datetimeFigureOut">
              <a:rPr lang="es-CO" smtClean="0"/>
              <a:pPr/>
              <a:t>03/12/2014</a:t>
            </a:fld>
            <a:endParaRPr lang="es-CO"/>
          </a:p>
        </p:txBody>
      </p:sp>
      <p:sp>
        <p:nvSpPr>
          <p:cNvPr id="22" name="21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C9CDE0D-E84F-4F83-B7E6-5964EB900AF8}" type="slidenum">
              <a:rPr lang="es-CO" smtClean="0"/>
              <a:pPr/>
              <a:t>‹Nº›</a:t>
            </a:fld>
            <a:endParaRPr lang="es-CO"/>
          </a:p>
        </p:txBody>
      </p:sp>
      <p:grpSp>
        <p:nvGrpSpPr>
          <p:cNvPr id="2" name="1 Grupo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11 Forma libre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12 Forma libre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O" dirty="0" smtClean="0"/>
              <a:t>ASSESSMENT CENTER</a:t>
            </a:r>
            <a:endParaRPr lang="es-CO" dirty="0"/>
          </a:p>
        </p:txBody>
      </p:sp>
      <p:pic>
        <p:nvPicPr>
          <p:cNvPr id="27650" name="Picture 2" descr="http://sip-az.com/images/pic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2 Subtítulo"/>
          <p:cNvSpPr>
            <a:spLocks noGrp="1"/>
          </p:cNvSpPr>
          <p:nvPr>
            <p:ph type="subTitle" idx="1"/>
          </p:nvPr>
        </p:nvSpPr>
        <p:spPr>
          <a:xfrm>
            <a:off x="1403648" y="4581128"/>
            <a:ext cx="6558552" cy="1008112"/>
          </a:xfrm>
        </p:spPr>
        <p:txBody>
          <a:bodyPr>
            <a:normAutofit/>
          </a:bodyPr>
          <a:lstStyle/>
          <a:p>
            <a:r>
              <a:rPr lang="es-CO" sz="2000" b="1" dirty="0" smtClean="0"/>
              <a:t>Dra. Yohana Smith Tejada</a:t>
            </a:r>
          </a:p>
          <a:p>
            <a:r>
              <a:rPr lang="es-CO" sz="2000" b="1" dirty="0" smtClean="0"/>
              <a:t>Dra. Laura M Vanegas G</a:t>
            </a:r>
            <a:endParaRPr lang="es-CO" sz="2000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8988" t="25830" r="8988" b="16753"/>
          <a:stretch>
            <a:fillRect/>
          </a:stretch>
        </p:blipFill>
        <p:spPr bwMode="auto">
          <a:xfrm>
            <a:off x="0" y="1772816"/>
            <a:ext cx="9144000" cy="4320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852704"/>
          </a:xfrm>
        </p:spPr>
        <p:txBody>
          <a:bodyPr>
            <a:normAutofit/>
          </a:bodyPr>
          <a:lstStyle/>
          <a:p>
            <a:pPr algn="r"/>
            <a:r>
              <a:rPr lang="es-CO" b="1" dirty="0" smtClean="0"/>
              <a:t>ASSESSMENT CENTER</a:t>
            </a:r>
            <a:endParaRPr lang="es-CO" b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8988" t="31068" r="8988" b="16753"/>
          <a:stretch>
            <a:fillRect/>
          </a:stretch>
        </p:blipFill>
        <p:spPr bwMode="auto">
          <a:xfrm>
            <a:off x="0" y="2924944"/>
            <a:ext cx="9144000" cy="3744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6" descr="http://dicoria.pl/wp-content/uploads/2012/11/Assessment-Cente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764704"/>
            <a:ext cx="9144000" cy="2808312"/>
          </a:xfrm>
          <a:prstGeom prst="rect">
            <a:avLst/>
          </a:prstGeom>
          <a:noFill/>
        </p:spPr>
      </p:pic>
      <p:sp>
        <p:nvSpPr>
          <p:cNvPr id="8" name="1 Título"/>
          <p:cNvSpPr txBox="1">
            <a:spLocks/>
          </p:cNvSpPr>
          <p:nvPr/>
        </p:nvSpPr>
        <p:spPr>
          <a:xfrm>
            <a:off x="467544" y="404664"/>
            <a:ext cx="8229600" cy="636680"/>
          </a:xfrm>
          <a:prstGeom prst="rect">
            <a:avLst/>
          </a:prstGeom>
        </p:spPr>
        <p:txBody>
          <a:bodyPr vert="horz" lIns="0" rIns="0" bIns="0" anchor="b">
            <a:normAutofit fontScale="90000" lnSpcReduction="2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O" sz="5000" b="1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ASSESSMENT CENTER</a:t>
            </a:r>
            <a:endParaRPr kumimoji="0" lang="es-CO" sz="50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924712"/>
          </a:xfrm>
        </p:spPr>
        <p:txBody>
          <a:bodyPr/>
          <a:lstStyle/>
          <a:p>
            <a:pPr algn="r"/>
            <a:r>
              <a:rPr lang="es-CO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OBJETIVOS</a:t>
            </a:r>
            <a:endParaRPr lang="es-CO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0625" t="25830" r="10626" b="11832"/>
          <a:stretch>
            <a:fillRect/>
          </a:stretch>
        </p:blipFill>
        <p:spPr bwMode="auto">
          <a:xfrm>
            <a:off x="0" y="1700808"/>
            <a:ext cx="9144000" cy="3744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 descr="http://www.psicometrik.com/wp-content/uploads/2013/02/assessment-center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80528" y="5129808"/>
            <a:ext cx="9324528" cy="17281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852704"/>
          </a:xfrm>
        </p:spPr>
        <p:txBody>
          <a:bodyPr/>
          <a:lstStyle/>
          <a:p>
            <a:pPr algn="ctr"/>
            <a:r>
              <a:rPr lang="es-CO" b="1" dirty="0" smtClean="0"/>
              <a:t>ACTORES</a:t>
            </a:r>
            <a:endParaRPr lang="es-CO" b="1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t="29111" b="11831"/>
          <a:stretch>
            <a:fillRect/>
          </a:stretch>
        </p:blipFill>
        <p:spPr bwMode="auto">
          <a:xfrm>
            <a:off x="0" y="1700808"/>
            <a:ext cx="9036496" cy="489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6" descr="https://encrypted-tbn2.gstatic.com/images?q=tbn:ANd9GcQamfXlIBjqUPXam-0X-YjuQ8P8ACQGIw8Ss6HAWr-lfThvKvZRlQ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132856"/>
            <a:ext cx="3059832" cy="1743075"/>
          </a:xfrm>
          <a:prstGeom prst="rect">
            <a:avLst/>
          </a:prstGeom>
          <a:noFill/>
        </p:spPr>
      </p:pic>
      <p:pic>
        <p:nvPicPr>
          <p:cNvPr id="9" name="Picture 6" descr="https://encrypted-tbn2.gstatic.com/images?q=tbn:ANd9GcQamfXlIBjqUPXam-0X-YjuQ8P8ACQGIw8Ss6HAWr-lfThvKvZRlQ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2204865"/>
            <a:ext cx="2843808" cy="15841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852704"/>
          </a:xfrm>
        </p:spPr>
        <p:txBody>
          <a:bodyPr/>
          <a:lstStyle/>
          <a:p>
            <a:r>
              <a:rPr lang="es-CO" b="1" dirty="0" smtClean="0"/>
              <a:t>CANDIDATOS</a:t>
            </a:r>
            <a:endParaRPr lang="es-CO" b="1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0752" t="34666" r="9562" b="21674"/>
          <a:stretch>
            <a:fillRect/>
          </a:stretch>
        </p:blipFill>
        <p:spPr bwMode="auto">
          <a:xfrm>
            <a:off x="0" y="1916832"/>
            <a:ext cx="8244408" cy="417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 descr="http://www.infocapitalhumano.pe/images/adicionales/assessment%200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980728"/>
            <a:ext cx="3062486" cy="37444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924712"/>
          </a:xfrm>
        </p:spPr>
        <p:txBody>
          <a:bodyPr/>
          <a:lstStyle/>
          <a:p>
            <a:pPr algn="r"/>
            <a:r>
              <a:rPr lang="es-CO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MODERADOR</a:t>
            </a:r>
            <a:endParaRPr lang="es-CO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5350" t="25830" r="15351" b="16753"/>
          <a:stretch>
            <a:fillRect/>
          </a:stretch>
        </p:blipFill>
        <p:spPr bwMode="auto">
          <a:xfrm>
            <a:off x="3779912" y="1772816"/>
            <a:ext cx="5256584" cy="4248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4" descr="http://ritagonzalez.talenttools.info/wp-content/uploads/2010/08/j0422803-650x6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484784"/>
            <a:ext cx="3456383" cy="46726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852704"/>
          </a:xfrm>
        </p:spPr>
        <p:txBody>
          <a:bodyPr/>
          <a:lstStyle/>
          <a:p>
            <a:pPr algn="r"/>
            <a:r>
              <a:rPr lang="es-CO" b="1" dirty="0" smtClean="0"/>
              <a:t>OBSERVADORES</a:t>
            </a:r>
            <a:endParaRPr lang="es-CO" b="1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0626" t="24190" r="10625" b="13472"/>
          <a:stretch>
            <a:fillRect/>
          </a:stretch>
        </p:blipFill>
        <p:spPr bwMode="auto">
          <a:xfrm>
            <a:off x="0" y="1484784"/>
            <a:ext cx="5580112" cy="4968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4" descr="http://www.azubi-magazin.com/wp-content/uploads/2012/09/assessment-center-12091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1700808"/>
            <a:ext cx="3707904" cy="49685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Autofit/>
          </a:bodyPr>
          <a:lstStyle/>
          <a:p>
            <a:pPr algn="r"/>
            <a:r>
              <a:rPr lang="es-CO" sz="4400" b="1" dirty="0" smtClean="0"/>
              <a:t>METODOLOGIA</a:t>
            </a:r>
            <a:endParaRPr lang="es-CO" sz="4400" b="1" dirty="0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0752" t="22549" r="10359" b="10191"/>
          <a:stretch>
            <a:fillRect/>
          </a:stretch>
        </p:blipFill>
        <p:spPr bwMode="auto">
          <a:xfrm>
            <a:off x="0" y="1556792"/>
            <a:ext cx="5724128" cy="489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http://www.uni-heidelberg.de/md/studium/imstudium/careerservice/veranstaltungen/bewerben_foto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1340768"/>
            <a:ext cx="4176464" cy="5400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es-CO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FASES </a:t>
            </a:r>
            <a:endParaRPr lang="es-CO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1278" t="21326" r="10799" b="13054"/>
          <a:stretch>
            <a:fillRect/>
          </a:stretch>
        </p:blipFill>
        <p:spPr bwMode="auto">
          <a:xfrm>
            <a:off x="395536" y="1916832"/>
            <a:ext cx="8208912" cy="4248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852704"/>
          </a:xfrm>
        </p:spPr>
        <p:txBody>
          <a:bodyPr/>
          <a:lstStyle/>
          <a:p>
            <a:pPr algn="r"/>
            <a:r>
              <a:rPr lang="es-CO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PASOS AC</a:t>
            </a:r>
            <a:endParaRPr lang="es-CO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t="15987" b="11832"/>
          <a:stretch>
            <a:fillRect/>
          </a:stretch>
        </p:blipFill>
        <p:spPr bwMode="auto">
          <a:xfrm>
            <a:off x="0" y="1628800"/>
            <a:ext cx="8964488" cy="4680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t="22549" b="15112"/>
          <a:stretch>
            <a:fillRect/>
          </a:stretch>
        </p:blipFill>
        <p:spPr bwMode="auto">
          <a:xfrm>
            <a:off x="3347864" y="1484784"/>
            <a:ext cx="5796136" cy="5040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8" name="Picture 4" descr="http://4brain.bg/wp-content/uploads/2013/08/NJgD5lIMG0gAWfbmuoHdN6UIJL1cz1wdB2vvK556L8j3ki4spCWWFP+v7dw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980728"/>
            <a:ext cx="4139679" cy="5877272"/>
          </a:xfrm>
          <a:prstGeom prst="rect">
            <a:avLst/>
          </a:prstGeom>
          <a:noFill/>
        </p:spPr>
      </p:pic>
      <p:sp>
        <p:nvSpPr>
          <p:cNvPr id="7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36680"/>
          </a:xfrm>
        </p:spPr>
        <p:txBody>
          <a:bodyPr>
            <a:normAutofit fontScale="90000"/>
          </a:bodyPr>
          <a:lstStyle/>
          <a:p>
            <a:pPr algn="r"/>
            <a:r>
              <a:rPr lang="es-CO" sz="4400" b="1" dirty="0" smtClean="0"/>
              <a:t>EJERCICIOS UTILIZADOS EN AC</a:t>
            </a:r>
            <a:endParaRPr lang="es-CO" sz="4400" b="1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9552" y="548680"/>
            <a:ext cx="8229600" cy="708688"/>
          </a:xfrm>
        </p:spPr>
        <p:txBody>
          <a:bodyPr>
            <a:normAutofit fontScale="90000"/>
          </a:bodyPr>
          <a:lstStyle/>
          <a:p>
            <a:pPr algn="r"/>
            <a:r>
              <a:rPr lang="es-CO" b="1" dirty="0" smtClean="0"/>
              <a:t>VENTAJAS DEL AC</a:t>
            </a:r>
            <a:endParaRPr lang="es-CO" b="1" dirty="0"/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1038" t="22549" r="11039" b="11832"/>
          <a:stretch>
            <a:fillRect/>
          </a:stretch>
        </p:blipFill>
        <p:spPr bwMode="auto">
          <a:xfrm>
            <a:off x="107504" y="2780928"/>
            <a:ext cx="8784976" cy="3960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2" name="Picture 4" descr="http://www.lto.de/uploads/tx_ltoartikel/assessment_53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196752"/>
            <a:ext cx="9144000" cy="173317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780696"/>
          </a:xfrm>
        </p:spPr>
        <p:txBody>
          <a:bodyPr>
            <a:normAutofit fontScale="90000"/>
          </a:bodyPr>
          <a:lstStyle/>
          <a:p>
            <a:pPr algn="r"/>
            <a:r>
              <a:rPr lang="es-CO" b="1" dirty="0" smtClean="0"/>
              <a:t>DESVENTAJAS DE AC</a:t>
            </a:r>
            <a:endParaRPr lang="es-CO" b="1" dirty="0"/>
          </a:p>
        </p:txBody>
      </p:sp>
      <p:pic>
        <p:nvPicPr>
          <p:cNvPr id="133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0253" t="24607" r="10799" b="16335"/>
          <a:stretch>
            <a:fillRect/>
          </a:stretch>
        </p:blipFill>
        <p:spPr bwMode="auto">
          <a:xfrm>
            <a:off x="0" y="2780928"/>
            <a:ext cx="9036496" cy="3960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Picture 4" descr="http://www.hallo-ausbildung.de/fm/4455/thumbnails/Assessment_Center_Bewerbung.jpg.106743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052736"/>
            <a:ext cx="9144000" cy="194424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perlarodriguez.com/wp-content/uploads/2012/12/graci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96752"/>
            <a:ext cx="9144000" cy="52565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ujo">
  <a:themeElements>
    <a:clrScheme name="Fluj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ujo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ujo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47</TotalTime>
  <Words>36</Words>
  <Application>Microsoft Office PowerPoint</Application>
  <PresentationFormat>Presentación en pantalla (4:3)</PresentationFormat>
  <Paragraphs>16</Paragraphs>
  <Slides>15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15</vt:i4>
      </vt:variant>
    </vt:vector>
  </HeadingPairs>
  <TitlesOfParts>
    <vt:vector size="19" baseType="lpstr">
      <vt:lpstr>Calibri</vt:lpstr>
      <vt:lpstr>Constantia</vt:lpstr>
      <vt:lpstr>Wingdings 2</vt:lpstr>
      <vt:lpstr>Flujo</vt:lpstr>
      <vt:lpstr>ASSESSMENT CENTER</vt:lpstr>
      <vt:lpstr>ASSESSMENT CENTER</vt:lpstr>
      <vt:lpstr>Presentación de PowerPoint</vt:lpstr>
      <vt:lpstr>OBJETIVOS</vt:lpstr>
      <vt:lpstr>ACTORES</vt:lpstr>
      <vt:lpstr>CANDIDATOS</vt:lpstr>
      <vt:lpstr>MODERADOR</vt:lpstr>
      <vt:lpstr>OBSERVADORES</vt:lpstr>
      <vt:lpstr>METODOLOGIA</vt:lpstr>
      <vt:lpstr>FASES </vt:lpstr>
      <vt:lpstr>PASOS AC</vt:lpstr>
      <vt:lpstr>EJERCICIOS UTILIZADOS EN AC</vt:lpstr>
      <vt:lpstr>VENTAJAS DEL AC</vt:lpstr>
      <vt:lpstr>DESVENTAJAS DE AC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Laura</dc:creator>
  <cp:lastModifiedBy>Johanna Gaitan Ramirez</cp:lastModifiedBy>
  <cp:revision>22</cp:revision>
  <dcterms:created xsi:type="dcterms:W3CDTF">2014-12-03T02:12:06Z</dcterms:created>
  <dcterms:modified xsi:type="dcterms:W3CDTF">2014-12-03T19:58:19Z</dcterms:modified>
</cp:coreProperties>
</file>