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6D6E625-7AB6-6043-B09A-9B5879FBAFF4}"/>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9436</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198</cp:revision>
  <dcterms:created xsi:type="dcterms:W3CDTF">2018-04-19T13:28:48Z</dcterms:created>
  <dcterms:modified xsi:type="dcterms:W3CDTF">2018-08-22T14:46:08Z</dcterms:modified>
</cp:coreProperties>
</file>