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2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omments/comment3.xml" ContentType="application/vnd.openxmlformats-officedocument.presentationml.comment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omments/comment4.xml" ContentType="application/vnd.openxmlformats-officedocument.presentationml.comment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omments/comment5.xml" ContentType="application/vnd.openxmlformats-officedocument.presentationml.comments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comments/comment6.xml" ContentType="application/vnd.openxmlformats-officedocument.presentationml.comments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comments/comment7.xml" ContentType="application/vnd.openxmlformats-officedocument.presentationml.comments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comments/comment8.xml" ContentType="application/vnd.openxmlformats-officedocument.presentationml.comments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comments/comment9.xml" ContentType="application/vnd.openxmlformats-officedocument.presentationml.comments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comments/comment10.xml" ContentType="application/vnd.openxmlformats-officedocument.presentationml.comments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comments/comment11.xml" ContentType="application/vnd.openxmlformats-officedocument.presentationml.comments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comments/comment12.xml" ContentType="application/vnd.openxmlformats-officedocument.presentationml.comments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comments/comment13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1" r:id="rId3"/>
    <p:sldId id="306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2" r:id="rId13"/>
    <p:sldId id="307" r:id="rId14"/>
    <p:sldId id="295" r:id="rId15"/>
    <p:sldId id="297" r:id="rId16"/>
    <p:sldId id="302" r:id="rId17"/>
    <p:sldId id="303" r:id="rId18"/>
    <p:sldId id="304" r:id="rId19"/>
    <p:sldId id="298" r:id="rId20"/>
    <p:sldId id="299" r:id="rId21"/>
    <p:sldId id="305" r:id="rId22"/>
    <p:sldId id="300" r:id="rId23"/>
    <p:sldId id="301" r:id="rId24"/>
    <p:sldId id="262" r:id="rId25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ella" initials="E" lastIdx="24" clrIdx="0">
    <p:extLst>
      <p:ext uri="{19B8F6BF-5375-455C-9EA6-DF929625EA0E}">
        <p15:presenceInfo xmlns:p15="http://schemas.microsoft.com/office/powerpoint/2012/main" userId="Estell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2"/>
    <p:restoredTop sz="94780"/>
  </p:normalViewPr>
  <p:slideViewPr>
    <p:cSldViewPr snapToGrid="0" snapToObjects="1">
      <p:cViewPr varScale="1">
        <p:scale>
          <a:sx n="86" d="100"/>
          <a:sy n="8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1:49:15.832" idx="1">
    <p:pos x="10" y="10"/>
    <p:text>el título debe ser el de la segunda diapositiva y en el margen inferior referenciar el acuerdo del superior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1:52:27.715" idx="4">
    <p:pos x="7144" y="0"/>
    <p:text>se debe resumir en esta diapositiva el marco regulatorio o legal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1:58:40.950" idx="9">
    <p:pos x="10" y="10"/>
    <p:text>resumir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0:52.442" idx="10">
    <p:pos x="10" y="10"/>
    <p:text>no es clara la definición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1:25.277" idx="11">
    <p:pos x="10" y="10"/>
    <p:text>establecer un paraelo entre interventoría y supervisión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2:08.841" idx="12">
    <p:pos x="10" y="10"/>
    <p:text>como se diferencian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3:12.384" idx="14">
    <p:pos x="10" y="10"/>
    <p:text>de que hace parte?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4:41.989" idx="17">
    <p:pos x="1918" y="955"/>
    <p:text>eliminar lo que está en rojo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5:47.071" idx="19">
    <p:pos x="10" y="10"/>
    <p:text>mejorar esta parte en las anteriores diapositivas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6:31.474" idx="20">
    <p:pos x="10" y="10"/>
    <p:text>resumir y dejar en una sola son tres que pueden resumirse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7:47.010" idx="21">
    <p:pos x="10" y="10"/>
    <p:text>esta reptida en la 21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8:17.495" idx="22">
    <p:pos x="10" y="10"/>
    <p:text>resumir la 38 y 39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13T22:09:00.279" idx="23">
    <p:pos x="10" y="10"/>
    <p:text>cuales son es muy general. al menos las mas impactantes.</p:text>
    <p:extLst>
      <p:ext uri="{C676402C-5697-4E1C-873F-D02D1690AC5C}">
        <p15:threadingInfo xmlns:p15="http://schemas.microsoft.com/office/powerpoint/2012/main" timeZoneBias="300"/>
      </p:ext>
    </p:extLst>
  </p:cm>
</p:cmLst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731BA6-E55B-4BD1-BE84-20C82B8DDA48}" type="doc">
      <dgm:prSet loTypeId="urn:microsoft.com/office/officeart/2005/8/layout/hierarchy3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CO"/>
        </a:p>
      </dgm:t>
    </dgm:pt>
    <dgm:pt modelId="{7F283662-B201-4CB5-AFD5-CA7E37A50106}">
      <dgm:prSet phldrT="[Texto]" custT="1"/>
      <dgm:spPr/>
      <dgm:t>
        <a:bodyPr/>
        <a:lstStyle/>
        <a:p>
          <a:r>
            <a:rPr lang="es-CO" sz="2400" dirty="0" smtClean="0">
              <a:latin typeface="Helvetica" panose="020B0604020202020204" pitchFamily="34" charset="0"/>
              <a:cs typeface="Helvetica" panose="020B0604020202020204" pitchFamily="34" charset="0"/>
            </a:rPr>
            <a:t>Régimen de Contratación</a:t>
          </a:r>
          <a:endParaRPr lang="es-CO" sz="2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F3A6919-5745-4FAB-860C-4F517493470C}" type="parTrans" cxnId="{1CF2779B-AD9D-40A1-9E20-B24FC5F272C0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36DDA84-AED1-41C0-A846-FB6B573C06EC}" type="sibTrans" cxnId="{1CF2779B-AD9D-40A1-9E20-B24FC5F272C0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A95B1BF-2F8C-4BCD-962B-77974628F163}">
      <dgm:prSet phldrT="[Texto]"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Carácter Especial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50A41EF-2362-4237-BD4D-75FDB1AF57E2}" type="parTrans" cxnId="{9861F99B-A18C-4084-A8B1-3655A729E4B4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2C7BBC5-FA6A-4885-8DF9-1CA2CA419025}" type="sibTrans" cxnId="{9861F99B-A18C-4084-A8B1-3655A729E4B4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A5FE269-AFB7-4247-8EE1-70FBA9B30715}">
      <dgm:prSet phldrT="[Texto]"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Inspirado en el derecho común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97D7B31-D81C-4FA2-96B6-5BDC27E2FA0F}" type="parTrans" cxnId="{DD6BF393-DA21-48AE-AB8C-B409128A1FF7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2BF3D61-A39F-4C80-B336-9D67AC26C8C1}" type="sibTrans" cxnId="{DD6BF393-DA21-48AE-AB8C-B409128A1FF7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9057171-9AC9-4819-826A-BC6E29FE9F6E}">
      <dgm:prSet phldrT="[Texto]" custT="1"/>
      <dgm:spPr/>
      <dgm:t>
        <a:bodyPr/>
        <a:lstStyle/>
        <a:p>
          <a:r>
            <a:rPr lang="es-CO" sz="2400" dirty="0" smtClean="0">
              <a:latin typeface="Helvetica" panose="020B0604020202020204" pitchFamily="34" charset="0"/>
              <a:cs typeface="Helvetica" panose="020B0604020202020204" pitchFamily="34" charset="0"/>
            </a:rPr>
            <a:t>Atendiendo a:</a:t>
          </a:r>
          <a:endParaRPr lang="es-CO" sz="2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DCDA99D-21E2-47E5-AF3D-1BFC17DD4D5F}" type="parTrans" cxnId="{19D62725-F165-4D82-840D-EFC4DBFF928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5A57AD6-23D5-4A7E-BC0F-67D16CD986EE}" type="sibTrans" cxnId="{19D62725-F165-4D82-840D-EFC4DBFF928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4B2C14E-6AD5-4CFD-928E-D2F56E008107}">
      <dgm:prSet phldrT="[Texto]"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Constitución Política.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A47250F-9780-466F-9866-911DCB194CBB}" type="parTrans" cxnId="{1C096A8B-0E19-4CC2-BDD5-F0FE58E6B9C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6D6368C-BCE3-44B6-957C-D5D1DD89AB53}" type="sibTrans" cxnId="{1C096A8B-0E19-4CC2-BDD5-F0FE58E6B9C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195139C-EA7F-4AD9-A031-B02E913409C3}">
      <dgm:prSet phldrT="[Texto]"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Ley 30 de 1992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007D8E9-B7BB-4D2C-8915-E0212BE656A7}" type="parTrans" cxnId="{6AD7B8C2-0AE1-4C6E-8A80-E00789381460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6F553C2-3210-4252-9A41-2DFA34DBCA20}" type="sibTrans" cxnId="{6AD7B8C2-0AE1-4C6E-8A80-E00789381460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E9362B6-9B1A-4778-A66C-5C1104AC6632}">
      <dgm:prSet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Estatuto General de la Universidad del Quindío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0AB5897-1A02-442E-93FF-D0C39E7AC972}" type="parTrans" cxnId="{C857452D-7F79-4704-B114-02CD5CE4F7D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52DAFEA-168A-4611-B2F1-BB388A3C0C08}" type="sibTrans" cxnId="{C857452D-7F79-4704-B114-02CD5CE4F7D2}">
      <dgm:prSet/>
      <dgm:spPr/>
      <dgm:t>
        <a:bodyPr/>
        <a:lstStyle/>
        <a:p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CF10757-9895-4C2E-B6ED-5F1513B0A247}">
      <dgm:prSet custT="1"/>
      <dgm:spPr/>
      <dgm:t>
        <a:bodyPr/>
        <a:lstStyle/>
        <a:p>
          <a:r>
            <a:rPr lang="es-ES" sz="2400" dirty="0" smtClean="0">
              <a:latin typeface="Helvetica" panose="020B0604020202020204" pitchFamily="34" charset="0"/>
              <a:cs typeface="Helvetica" panose="020B0604020202020204" pitchFamily="34" charset="0"/>
            </a:rPr>
            <a:t>Cuyo Objeto es:</a:t>
          </a:r>
          <a:endParaRPr lang="es-ES" sz="2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EA8544-58DA-4F35-B35B-FA05CDEB6F4C}" type="parTrans" cxnId="{35B403F4-87BF-4DA1-9FD7-01AC108E2FAD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A5E1995-25D7-45BD-BE21-28BDB4272815}" type="sibTrans" cxnId="{35B403F4-87BF-4DA1-9FD7-01AC108E2FAD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B046DAE-7FB6-431E-AC1F-0B8247B9CC6E}">
      <dgm:prSet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Establecer en el Proceso Contractual:</a:t>
          </a:r>
          <a:endParaRPr lang="es-ES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50B74D1-006D-4752-940A-6066B2C3013B}" type="parTrans" cxnId="{F8B9D1BB-10F4-41B0-8ACC-06B0C936F49B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5C616C6-671B-4099-8B63-C5F0A4E6A375}" type="sibTrans" cxnId="{F8B9D1BB-10F4-41B0-8ACC-06B0C936F49B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12AFA74-B580-4E5F-8F61-68B8120B3D37}">
      <dgm:prSet custT="1"/>
      <dgm:spPr/>
      <dgm:t>
        <a:bodyPr/>
        <a:lstStyle/>
        <a:p>
          <a:r>
            <a:rPr lang="es-ES" sz="1100" smtClean="0">
              <a:latin typeface="Helvetica" panose="020B0604020202020204" pitchFamily="34" charset="0"/>
              <a:cs typeface="Helvetica" panose="020B0604020202020204" pitchFamily="34" charset="0"/>
            </a:rPr>
            <a:t>Competencias, Procedimientos, Principios y reglas</a:t>
          </a:r>
          <a:endParaRPr lang="es-ES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CAEEDD5-B78B-4105-9D85-FA0004B8CD6C}" type="parTrans" cxnId="{74312277-391E-43A2-8782-75703768D158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B4EA5FE-BD94-4EC1-B161-5FB0A44165F2}" type="sibTrans" cxnId="{74312277-391E-43A2-8782-75703768D158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8EDC494-CB8F-4BD8-8E8E-5DA22D08EA1E}">
      <dgm:prSet custT="1"/>
      <dgm:spPr/>
      <dgm:t>
        <a:bodyPr/>
        <a:lstStyle/>
        <a:p>
          <a:r>
            <a:rPr lang="es-ES" sz="2400" dirty="0" smtClean="0">
              <a:latin typeface="Helvetica" panose="020B0604020202020204" pitchFamily="34" charset="0"/>
              <a:cs typeface="Helvetica" panose="020B0604020202020204" pitchFamily="34" charset="0"/>
            </a:rPr>
            <a:t>Y su propósito es:</a:t>
          </a:r>
          <a:endParaRPr lang="es-ES" sz="2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A4BA23C-6C8D-43C5-A855-1A709C5B54A6}" type="parTrans" cxnId="{D11C3720-8DD5-43E5-940E-58AC7321B4E9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5843E9A-5E10-4CE2-A3A5-8660CBC04F1C}" type="sibTrans" cxnId="{D11C3720-8DD5-43E5-940E-58AC7321B4E9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93E4B5C-4515-4FF2-BEDE-1C8CBE156048}">
      <dgm:prSet custT="1"/>
      <dgm:spPr/>
      <dgm:t>
        <a:bodyPr/>
        <a:lstStyle/>
        <a:p>
          <a:r>
            <a:rPr lang="es-CO" sz="1100" dirty="0" smtClean="0">
              <a:latin typeface="Helvetica" panose="020B0604020202020204" pitchFamily="34" charset="0"/>
              <a:cs typeface="Helvetica" panose="020B0604020202020204" pitchFamily="34" charset="0"/>
            </a:rPr>
            <a:t>Asegurar el cumplimiento de la Misión y fines institucionales de acuerdo a la Constitución y la Ley</a:t>
          </a:r>
          <a:endParaRPr lang="es-CO" sz="1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64E567A-EE20-477E-AC64-56638F8468A5}" type="parTrans" cxnId="{21762470-36D6-42BD-BEDE-E9D20E87A13F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C1CB83F-8337-4A91-8643-DC931874A1D1}" type="sibTrans" cxnId="{21762470-36D6-42BD-BEDE-E9D20E87A13F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577B664-E224-449B-BE4F-1E77707244EE}" type="pres">
      <dgm:prSet presAssocID="{0C731BA6-E55B-4BD1-BE84-20C82B8DDA4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O"/>
        </a:p>
      </dgm:t>
    </dgm:pt>
    <dgm:pt modelId="{7EA6B0E4-6F6D-4763-A237-2BC273295AA9}" type="pres">
      <dgm:prSet presAssocID="{7F283662-B201-4CB5-AFD5-CA7E37A50106}" presName="root" presStyleCnt="0"/>
      <dgm:spPr/>
      <dgm:t>
        <a:bodyPr/>
        <a:lstStyle/>
        <a:p>
          <a:endParaRPr lang="es-ES"/>
        </a:p>
      </dgm:t>
    </dgm:pt>
    <dgm:pt modelId="{FC026AD0-1F23-410A-988E-77AC89C7EEAA}" type="pres">
      <dgm:prSet presAssocID="{7F283662-B201-4CB5-AFD5-CA7E37A50106}" presName="rootComposite" presStyleCnt="0"/>
      <dgm:spPr/>
      <dgm:t>
        <a:bodyPr/>
        <a:lstStyle/>
        <a:p>
          <a:endParaRPr lang="es-ES"/>
        </a:p>
      </dgm:t>
    </dgm:pt>
    <dgm:pt modelId="{17E5C761-1473-4DBF-9B39-5FD7B4A9D6E2}" type="pres">
      <dgm:prSet presAssocID="{7F283662-B201-4CB5-AFD5-CA7E37A50106}" presName="rootText" presStyleLbl="node1" presStyleIdx="0" presStyleCnt="4"/>
      <dgm:spPr/>
      <dgm:t>
        <a:bodyPr/>
        <a:lstStyle/>
        <a:p>
          <a:endParaRPr lang="es-CO"/>
        </a:p>
      </dgm:t>
    </dgm:pt>
    <dgm:pt modelId="{3EBFEB82-918B-46FA-9F7A-B57FB8FBD410}" type="pres">
      <dgm:prSet presAssocID="{7F283662-B201-4CB5-AFD5-CA7E37A50106}" presName="rootConnector" presStyleLbl="node1" presStyleIdx="0" presStyleCnt="4"/>
      <dgm:spPr/>
      <dgm:t>
        <a:bodyPr/>
        <a:lstStyle/>
        <a:p>
          <a:endParaRPr lang="es-CO"/>
        </a:p>
      </dgm:t>
    </dgm:pt>
    <dgm:pt modelId="{786ABA34-D620-4000-A2F8-792D2D8F7BD2}" type="pres">
      <dgm:prSet presAssocID="{7F283662-B201-4CB5-AFD5-CA7E37A50106}" presName="childShape" presStyleCnt="0"/>
      <dgm:spPr/>
      <dgm:t>
        <a:bodyPr/>
        <a:lstStyle/>
        <a:p>
          <a:endParaRPr lang="es-ES"/>
        </a:p>
      </dgm:t>
    </dgm:pt>
    <dgm:pt modelId="{3DEE4453-A7B5-4225-9F9C-DBDD1B88856F}" type="pres">
      <dgm:prSet presAssocID="{F50A41EF-2362-4237-BD4D-75FDB1AF57E2}" presName="Name13" presStyleLbl="parChTrans1D2" presStyleIdx="0" presStyleCnt="8"/>
      <dgm:spPr/>
      <dgm:t>
        <a:bodyPr/>
        <a:lstStyle/>
        <a:p>
          <a:endParaRPr lang="es-CO"/>
        </a:p>
      </dgm:t>
    </dgm:pt>
    <dgm:pt modelId="{6FCD9E15-6C40-402B-B8B7-510A61EEED91}" type="pres">
      <dgm:prSet presAssocID="{3A95B1BF-2F8C-4BCD-962B-77974628F163}" presName="childText" presStyleLbl="bgAcc1" presStyleIdx="0" presStyleCnt="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FC17D89-E892-48B6-AF08-E99CAB106E30}" type="pres">
      <dgm:prSet presAssocID="{597D7B31-D81C-4FA2-96B6-5BDC27E2FA0F}" presName="Name13" presStyleLbl="parChTrans1D2" presStyleIdx="1" presStyleCnt="8"/>
      <dgm:spPr/>
      <dgm:t>
        <a:bodyPr/>
        <a:lstStyle/>
        <a:p>
          <a:endParaRPr lang="es-CO"/>
        </a:p>
      </dgm:t>
    </dgm:pt>
    <dgm:pt modelId="{5939A7D9-CD37-431D-8B1C-E89C6D2CA53B}" type="pres">
      <dgm:prSet presAssocID="{0A5FE269-AFB7-4247-8EE1-70FBA9B30715}" presName="childText" presStyleLbl="bgAcc1" presStyleIdx="1" presStyleCnt="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F6B3AB4-D996-4147-91FF-FFBF6D71D7CE}" type="pres">
      <dgm:prSet presAssocID="{D9057171-9AC9-4819-826A-BC6E29FE9F6E}" presName="root" presStyleCnt="0"/>
      <dgm:spPr/>
      <dgm:t>
        <a:bodyPr/>
        <a:lstStyle/>
        <a:p>
          <a:endParaRPr lang="es-ES"/>
        </a:p>
      </dgm:t>
    </dgm:pt>
    <dgm:pt modelId="{83F58686-00DC-4C7D-9F65-62164406B22D}" type="pres">
      <dgm:prSet presAssocID="{D9057171-9AC9-4819-826A-BC6E29FE9F6E}" presName="rootComposite" presStyleCnt="0"/>
      <dgm:spPr/>
      <dgm:t>
        <a:bodyPr/>
        <a:lstStyle/>
        <a:p>
          <a:endParaRPr lang="es-ES"/>
        </a:p>
      </dgm:t>
    </dgm:pt>
    <dgm:pt modelId="{4957B9CD-6790-42A1-9328-E1C7DEF31B9E}" type="pres">
      <dgm:prSet presAssocID="{D9057171-9AC9-4819-826A-BC6E29FE9F6E}" presName="rootText" presStyleLbl="node1" presStyleIdx="1" presStyleCnt="4"/>
      <dgm:spPr/>
      <dgm:t>
        <a:bodyPr/>
        <a:lstStyle/>
        <a:p>
          <a:endParaRPr lang="es-CO"/>
        </a:p>
      </dgm:t>
    </dgm:pt>
    <dgm:pt modelId="{169D3ABF-4CFC-4B2A-9BAA-DC2CEC51033E}" type="pres">
      <dgm:prSet presAssocID="{D9057171-9AC9-4819-826A-BC6E29FE9F6E}" presName="rootConnector" presStyleLbl="node1" presStyleIdx="1" presStyleCnt="4"/>
      <dgm:spPr/>
      <dgm:t>
        <a:bodyPr/>
        <a:lstStyle/>
        <a:p>
          <a:endParaRPr lang="es-CO"/>
        </a:p>
      </dgm:t>
    </dgm:pt>
    <dgm:pt modelId="{1DBF59BB-2003-4FE0-9131-BAEB7A337BB4}" type="pres">
      <dgm:prSet presAssocID="{D9057171-9AC9-4819-826A-BC6E29FE9F6E}" presName="childShape" presStyleCnt="0"/>
      <dgm:spPr/>
      <dgm:t>
        <a:bodyPr/>
        <a:lstStyle/>
        <a:p>
          <a:endParaRPr lang="es-ES"/>
        </a:p>
      </dgm:t>
    </dgm:pt>
    <dgm:pt modelId="{44F9268B-3960-4D0B-9BD7-046FFFA53411}" type="pres">
      <dgm:prSet presAssocID="{CA47250F-9780-466F-9866-911DCB194CBB}" presName="Name13" presStyleLbl="parChTrans1D2" presStyleIdx="2" presStyleCnt="8"/>
      <dgm:spPr/>
      <dgm:t>
        <a:bodyPr/>
        <a:lstStyle/>
        <a:p>
          <a:endParaRPr lang="es-CO"/>
        </a:p>
      </dgm:t>
    </dgm:pt>
    <dgm:pt modelId="{63AAB3A1-709C-4B66-999E-7196C3717D1F}" type="pres">
      <dgm:prSet presAssocID="{D4B2C14E-6AD5-4CFD-928E-D2F56E008107}" presName="childText" presStyleLbl="bgAcc1" presStyleIdx="2" presStyleCnt="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8886CD9-8AE8-430B-BDF6-1FC517219C20}" type="pres">
      <dgm:prSet presAssocID="{A007D8E9-B7BB-4D2C-8915-E0212BE656A7}" presName="Name13" presStyleLbl="parChTrans1D2" presStyleIdx="3" presStyleCnt="8"/>
      <dgm:spPr/>
      <dgm:t>
        <a:bodyPr/>
        <a:lstStyle/>
        <a:p>
          <a:endParaRPr lang="es-CO"/>
        </a:p>
      </dgm:t>
    </dgm:pt>
    <dgm:pt modelId="{BF493A2C-04DA-4CA3-ACBD-E55567722FEB}" type="pres">
      <dgm:prSet presAssocID="{C195139C-EA7F-4AD9-A031-B02E913409C3}" presName="childText" presStyleLbl="bgAcc1" presStyleIdx="3" presStyleCnt="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6DC2E40-9246-41D5-8265-B7F86A2C6609}" type="pres">
      <dgm:prSet presAssocID="{30AB5897-1A02-442E-93FF-D0C39E7AC972}" presName="Name13" presStyleLbl="parChTrans1D2" presStyleIdx="4" presStyleCnt="8"/>
      <dgm:spPr/>
      <dgm:t>
        <a:bodyPr/>
        <a:lstStyle/>
        <a:p>
          <a:endParaRPr lang="es-CO"/>
        </a:p>
      </dgm:t>
    </dgm:pt>
    <dgm:pt modelId="{F3D2C685-4618-4EE1-B084-C180BB2ED3D0}" type="pres">
      <dgm:prSet presAssocID="{8E9362B6-9B1A-4778-A66C-5C1104AC6632}" presName="childText" presStyleLbl="bgAcc1" presStyleIdx="4" presStyleCnt="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389D496-059C-46C5-B6A0-FEAD0FE19CE6}" type="pres">
      <dgm:prSet presAssocID="{4CF10757-9895-4C2E-B6ED-5F1513B0A247}" presName="root" presStyleCnt="0"/>
      <dgm:spPr/>
    </dgm:pt>
    <dgm:pt modelId="{97667C82-A733-4104-81BB-9C56A6F8D874}" type="pres">
      <dgm:prSet presAssocID="{4CF10757-9895-4C2E-B6ED-5F1513B0A247}" presName="rootComposite" presStyleCnt="0"/>
      <dgm:spPr/>
    </dgm:pt>
    <dgm:pt modelId="{4C225796-59AD-487F-9B4B-B651A2ADC2BE}" type="pres">
      <dgm:prSet presAssocID="{4CF10757-9895-4C2E-B6ED-5F1513B0A247}" presName="rootText" presStyleLbl="node1" presStyleIdx="2" presStyleCnt="4"/>
      <dgm:spPr/>
      <dgm:t>
        <a:bodyPr/>
        <a:lstStyle/>
        <a:p>
          <a:endParaRPr lang="es-ES"/>
        </a:p>
      </dgm:t>
    </dgm:pt>
    <dgm:pt modelId="{5A59E668-8738-4AC0-BCB2-D216624F6CB5}" type="pres">
      <dgm:prSet presAssocID="{4CF10757-9895-4C2E-B6ED-5F1513B0A247}" presName="rootConnector" presStyleLbl="node1" presStyleIdx="2" presStyleCnt="4"/>
      <dgm:spPr/>
      <dgm:t>
        <a:bodyPr/>
        <a:lstStyle/>
        <a:p>
          <a:endParaRPr lang="es-ES"/>
        </a:p>
      </dgm:t>
    </dgm:pt>
    <dgm:pt modelId="{0C2FBB32-3A22-4118-9A66-B7D7ADB39351}" type="pres">
      <dgm:prSet presAssocID="{4CF10757-9895-4C2E-B6ED-5F1513B0A247}" presName="childShape" presStyleCnt="0"/>
      <dgm:spPr/>
    </dgm:pt>
    <dgm:pt modelId="{A8940AB5-9435-4BF0-A62F-F9CE58B9DEF8}" type="pres">
      <dgm:prSet presAssocID="{B50B74D1-006D-4752-940A-6066B2C3013B}" presName="Name13" presStyleLbl="parChTrans1D2" presStyleIdx="5" presStyleCnt="8"/>
      <dgm:spPr/>
      <dgm:t>
        <a:bodyPr/>
        <a:lstStyle/>
        <a:p>
          <a:endParaRPr lang="es-ES"/>
        </a:p>
      </dgm:t>
    </dgm:pt>
    <dgm:pt modelId="{F3A05E1B-8636-4673-8D5B-92C046FF6071}" type="pres">
      <dgm:prSet presAssocID="{2B046DAE-7FB6-431E-AC1F-0B8247B9CC6E}" presName="childText" presStyleLbl="bgAcc1" presStyleIdx="5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662E35-F0DB-43A7-8F5B-233CBA9B61BE}" type="pres">
      <dgm:prSet presAssocID="{8CAEEDD5-B78B-4105-9D85-FA0004B8CD6C}" presName="Name13" presStyleLbl="parChTrans1D2" presStyleIdx="6" presStyleCnt="8"/>
      <dgm:spPr/>
      <dgm:t>
        <a:bodyPr/>
        <a:lstStyle/>
        <a:p>
          <a:endParaRPr lang="es-ES"/>
        </a:p>
      </dgm:t>
    </dgm:pt>
    <dgm:pt modelId="{6A908F44-1B2B-473D-B266-85FA2ACFFA07}" type="pres">
      <dgm:prSet presAssocID="{C12AFA74-B580-4E5F-8F61-68B8120B3D37}" presName="childText" presStyleLbl="bgAcc1" presStyleIdx="6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CA1BA96-2930-460C-A91C-2715233B8EAF}" type="pres">
      <dgm:prSet presAssocID="{58EDC494-CB8F-4BD8-8E8E-5DA22D08EA1E}" presName="root" presStyleCnt="0"/>
      <dgm:spPr/>
    </dgm:pt>
    <dgm:pt modelId="{F3101CEC-C16A-4D9F-BAEA-BCFAA927F5D8}" type="pres">
      <dgm:prSet presAssocID="{58EDC494-CB8F-4BD8-8E8E-5DA22D08EA1E}" presName="rootComposite" presStyleCnt="0"/>
      <dgm:spPr/>
    </dgm:pt>
    <dgm:pt modelId="{C57EB8D7-FB6D-471A-85F8-DC4CBAF3287C}" type="pres">
      <dgm:prSet presAssocID="{58EDC494-CB8F-4BD8-8E8E-5DA22D08EA1E}" presName="rootText" presStyleLbl="node1" presStyleIdx="3" presStyleCnt="4"/>
      <dgm:spPr/>
      <dgm:t>
        <a:bodyPr/>
        <a:lstStyle/>
        <a:p>
          <a:endParaRPr lang="es-ES"/>
        </a:p>
      </dgm:t>
    </dgm:pt>
    <dgm:pt modelId="{63B5D3B8-2E47-421B-B8F0-69ECF7E2CAC4}" type="pres">
      <dgm:prSet presAssocID="{58EDC494-CB8F-4BD8-8E8E-5DA22D08EA1E}" presName="rootConnector" presStyleLbl="node1" presStyleIdx="3" presStyleCnt="4"/>
      <dgm:spPr/>
      <dgm:t>
        <a:bodyPr/>
        <a:lstStyle/>
        <a:p>
          <a:endParaRPr lang="es-ES"/>
        </a:p>
      </dgm:t>
    </dgm:pt>
    <dgm:pt modelId="{ACBAFC1F-9C3C-4838-B220-F86AFA2AAFC7}" type="pres">
      <dgm:prSet presAssocID="{58EDC494-CB8F-4BD8-8E8E-5DA22D08EA1E}" presName="childShape" presStyleCnt="0"/>
      <dgm:spPr/>
    </dgm:pt>
    <dgm:pt modelId="{F0936A36-1DCC-4CE1-A737-002D7601F32F}" type="pres">
      <dgm:prSet presAssocID="{464E567A-EE20-477E-AC64-56638F8468A5}" presName="Name13" presStyleLbl="parChTrans1D2" presStyleIdx="7" presStyleCnt="8"/>
      <dgm:spPr/>
      <dgm:t>
        <a:bodyPr/>
        <a:lstStyle/>
        <a:p>
          <a:endParaRPr lang="es-ES"/>
        </a:p>
      </dgm:t>
    </dgm:pt>
    <dgm:pt modelId="{8B974458-F9EF-421C-90B5-17AFED01D117}" type="pres">
      <dgm:prSet presAssocID="{C93E4B5C-4515-4FF2-BEDE-1C8CBE156048}" presName="childText" presStyleLbl="bgAcc1" presStyleIdx="7" presStyleCnt="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C37B660-3978-4260-A78D-07E68276B372}" type="presOf" srcId="{D9057171-9AC9-4819-826A-BC6E29FE9F6E}" destId="{4957B9CD-6790-42A1-9328-E1C7DEF31B9E}" srcOrd="0" destOrd="0" presId="urn:microsoft.com/office/officeart/2005/8/layout/hierarchy3"/>
    <dgm:cxn modelId="{DE04B912-867C-4029-A190-46FDD047B286}" type="presOf" srcId="{4CF10757-9895-4C2E-B6ED-5F1513B0A247}" destId="{5A59E668-8738-4AC0-BCB2-D216624F6CB5}" srcOrd="1" destOrd="0" presId="urn:microsoft.com/office/officeart/2005/8/layout/hierarchy3"/>
    <dgm:cxn modelId="{C857452D-7F79-4704-B114-02CD5CE4F7D2}" srcId="{D9057171-9AC9-4819-826A-BC6E29FE9F6E}" destId="{8E9362B6-9B1A-4778-A66C-5C1104AC6632}" srcOrd="2" destOrd="0" parTransId="{30AB5897-1A02-442E-93FF-D0C39E7AC972}" sibTransId="{152DAFEA-168A-4611-B2F1-BB388A3C0C08}"/>
    <dgm:cxn modelId="{21762470-36D6-42BD-BEDE-E9D20E87A13F}" srcId="{58EDC494-CB8F-4BD8-8E8E-5DA22D08EA1E}" destId="{C93E4B5C-4515-4FF2-BEDE-1C8CBE156048}" srcOrd="0" destOrd="0" parTransId="{464E567A-EE20-477E-AC64-56638F8468A5}" sibTransId="{0C1CB83F-8337-4A91-8643-DC931874A1D1}"/>
    <dgm:cxn modelId="{6AD7B8C2-0AE1-4C6E-8A80-E00789381460}" srcId="{D9057171-9AC9-4819-826A-BC6E29FE9F6E}" destId="{C195139C-EA7F-4AD9-A031-B02E913409C3}" srcOrd="1" destOrd="0" parTransId="{A007D8E9-B7BB-4D2C-8915-E0212BE656A7}" sibTransId="{76F553C2-3210-4252-9A41-2DFA34DBCA20}"/>
    <dgm:cxn modelId="{5C1DF504-7186-40AD-9FD5-1D30B1E35A4C}" type="presOf" srcId="{8E9362B6-9B1A-4778-A66C-5C1104AC6632}" destId="{F3D2C685-4618-4EE1-B084-C180BB2ED3D0}" srcOrd="0" destOrd="0" presId="urn:microsoft.com/office/officeart/2005/8/layout/hierarchy3"/>
    <dgm:cxn modelId="{2A62EBD6-8ECC-4F30-ABEF-B4D563A5AAFE}" type="presOf" srcId="{A007D8E9-B7BB-4D2C-8915-E0212BE656A7}" destId="{98886CD9-8AE8-430B-BDF6-1FC517219C20}" srcOrd="0" destOrd="0" presId="urn:microsoft.com/office/officeart/2005/8/layout/hierarchy3"/>
    <dgm:cxn modelId="{8397A3CC-327B-4A8E-8F32-7D40E9A6CD58}" type="presOf" srcId="{C93E4B5C-4515-4FF2-BEDE-1C8CBE156048}" destId="{8B974458-F9EF-421C-90B5-17AFED01D117}" srcOrd="0" destOrd="0" presId="urn:microsoft.com/office/officeart/2005/8/layout/hierarchy3"/>
    <dgm:cxn modelId="{1CF2779B-AD9D-40A1-9E20-B24FC5F272C0}" srcId="{0C731BA6-E55B-4BD1-BE84-20C82B8DDA48}" destId="{7F283662-B201-4CB5-AFD5-CA7E37A50106}" srcOrd="0" destOrd="0" parTransId="{6F3A6919-5745-4FAB-860C-4F517493470C}" sibTransId="{936DDA84-AED1-41C0-A846-FB6B573C06EC}"/>
    <dgm:cxn modelId="{EC61D9D0-C26E-4D90-B4F0-6A2725B2ECC7}" type="presOf" srcId="{58EDC494-CB8F-4BD8-8E8E-5DA22D08EA1E}" destId="{63B5D3B8-2E47-421B-B8F0-69ECF7E2CAC4}" srcOrd="1" destOrd="0" presId="urn:microsoft.com/office/officeart/2005/8/layout/hierarchy3"/>
    <dgm:cxn modelId="{5460A5FE-CCFC-4D4B-964A-1E03834C17AD}" type="presOf" srcId="{7F283662-B201-4CB5-AFD5-CA7E37A50106}" destId="{17E5C761-1473-4DBF-9B39-5FD7B4A9D6E2}" srcOrd="0" destOrd="0" presId="urn:microsoft.com/office/officeart/2005/8/layout/hierarchy3"/>
    <dgm:cxn modelId="{234B732C-4368-4587-8FCF-8F5F77ED2C93}" type="presOf" srcId="{4CF10757-9895-4C2E-B6ED-5F1513B0A247}" destId="{4C225796-59AD-487F-9B4B-B651A2ADC2BE}" srcOrd="0" destOrd="0" presId="urn:microsoft.com/office/officeart/2005/8/layout/hierarchy3"/>
    <dgm:cxn modelId="{D11C3720-8DD5-43E5-940E-58AC7321B4E9}" srcId="{0C731BA6-E55B-4BD1-BE84-20C82B8DDA48}" destId="{58EDC494-CB8F-4BD8-8E8E-5DA22D08EA1E}" srcOrd="3" destOrd="0" parTransId="{DA4BA23C-6C8D-43C5-A855-1A709C5B54A6}" sibTransId="{E5843E9A-5E10-4CE2-A3A5-8660CBC04F1C}"/>
    <dgm:cxn modelId="{8D1F9E9B-1F54-4897-9B63-AB43C391AD1E}" type="presOf" srcId="{2B046DAE-7FB6-431E-AC1F-0B8247B9CC6E}" destId="{F3A05E1B-8636-4673-8D5B-92C046FF6071}" srcOrd="0" destOrd="0" presId="urn:microsoft.com/office/officeart/2005/8/layout/hierarchy3"/>
    <dgm:cxn modelId="{438AA28C-C6B4-4071-9422-A0CE191D1E07}" type="presOf" srcId="{F50A41EF-2362-4237-BD4D-75FDB1AF57E2}" destId="{3DEE4453-A7B5-4225-9F9C-DBDD1B88856F}" srcOrd="0" destOrd="0" presId="urn:microsoft.com/office/officeart/2005/8/layout/hierarchy3"/>
    <dgm:cxn modelId="{69F2D1B6-E347-4353-A794-2287A89C9A8B}" type="presOf" srcId="{C12AFA74-B580-4E5F-8F61-68B8120B3D37}" destId="{6A908F44-1B2B-473D-B266-85FA2ACFFA07}" srcOrd="0" destOrd="0" presId="urn:microsoft.com/office/officeart/2005/8/layout/hierarchy3"/>
    <dgm:cxn modelId="{401C1594-5843-4F7B-B07B-8A8F3F3531E8}" type="presOf" srcId="{3A95B1BF-2F8C-4BCD-962B-77974628F163}" destId="{6FCD9E15-6C40-402B-B8B7-510A61EEED91}" srcOrd="0" destOrd="0" presId="urn:microsoft.com/office/officeart/2005/8/layout/hierarchy3"/>
    <dgm:cxn modelId="{F26E235B-36AB-4244-830D-2CAAE3689F9B}" type="presOf" srcId="{597D7B31-D81C-4FA2-96B6-5BDC27E2FA0F}" destId="{9FC17D89-E892-48B6-AF08-E99CAB106E30}" srcOrd="0" destOrd="0" presId="urn:microsoft.com/office/officeart/2005/8/layout/hierarchy3"/>
    <dgm:cxn modelId="{41C8E9F0-8332-418F-ABA8-8E7B97949E71}" type="presOf" srcId="{58EDC494-CB8F-4BD8-8E8E-5DA22D08EA1E}" destId="{C57EB8D7-FB6D-471A-85F8-DC4CBAF3287C}" srcOrd="0" destOrd="0" presId="urn:microsoft.com/office/officeart/2005/8/layout/hierarchy3"/>
    <dgm:cxn modelId="{DD6BF393-DA21-48AE-AB8C-B409128A1FF7}" srcId="{7F283662-B201-4CB5-AFD5-CA7E37A50106}" destId="{0A5FE269-AFB7-4247-8EE1-70FBA9B30715}" srcOrd="1" destOrd="0" parTransId="{597D7B31-D81C-4FA2-96B6-5BDC27E2FA0F}" sibTransId="{22BF3D61-A39F-4C80-B336-9D67AC26C8C1}"/>
    <dgm:cxn modelId="{F8B9D1BB-10F4-41B0-8ACC-06B0C936F49B}" srcId="{4CF10757-9895-4C2E-B6ED-5F1513B0A247}" destId="{2B046DAE-7FB6-431E-AC1F-0B8247B9CC6E}" srcOrd="0" destOrd="0" parTransId="{B50B74D1-006D-4752-940A-6066B2C3013B}" sibTransId="{B5C616C6-671B-4099-8B63-C5F0A4E6A375}"/>
    <dgm:cxn modelId="{35B403F4-87BF-4DA1-9FD7-01AC108E2FAD}" srcId="{0C731BA6-E55B-4BD1-BE84-20C82B8DDA48}" destId="{4CF10757-9895-4C2E-B6ED-5F1513B0A247}" srcOrd="2" destOrd="0" parTransId="{BDEA8544-58DA-4F35-B35B-FA05CDEB6F4C}" sibTransId="{CA5E1995-25D7-45BD-BE21-28BDB4272815}"/>
    <dgm:cxn modelId="{78EF1781-719C-48DC-8609-984AF5C6379D}" type="presOf" srcId="{CA47250F-9780-466F-9866-911DCB194CBB}" destId="{44F9268B-3960-4D0B-9BD7-046FFFA53411}" srcOrd="0" destOrd="0" presId="urn:microsoft.com/office/officeart/2005/8/layout/hierarchy3"/>
    <dgm:cxn modelId="{ECA85CCE-D1CA-462A-AA7F-B993710664FF}" type="presOf" srcId="{C195139C-EA7F-4AD9-A031-B02E913409C3}" destId="{BF493A2C-04DA-4CA3-ACBD-E55567722FEB}" srcOrd="0" destOrd="0" presId="urn:microsoft.com/office/officeart/2005/8/layout/hierarchy3"/>
    <dgm:cxn modelId="{C2D4687B-3848-41A0-83D8-0D13D412744A}" type="presOf" srcId="{B50B74D1-006D-4752-940A-6066B2C3013B}" destId="{A8940AB5-9435-4BF0-A62F-F9CE58B9DEF8}" srcOrd="0" destOrd="0" presId="urn:microsoft.com/office/officeart/2005/8/layout/hierarchy3"/>
    <dgm:cxn modelId="{5DE0B0AA-7687-4B2D-8400-D8FB95DABD39}" type="presOf" srcId="{D4B2C14E-6AD5-4CFD-928E-D2F56E008107}" destId="{63AAB3A1-709C-4B66-999E-7196C3717D1F}" srcOrd="0" destOrd="0" presId="urn:microsoft.com/office/officeart/2005/8/layout/hierarchy3"/>
    <dgm:cxn modelId="{166BBA4F-0F78-4128-A57F-FBA3D16A1F61}" type="presOf" srcId="{D9057171-9AC9-4819-826A-BC6E29FE9F6E}" destId="{169D3ABF-4CFC-4B2A-9BAA-DC2CEC51033E}" srcOrd="1" destOrd="0" presId="urn:microsoft.com/office/officeart/2005/8/layout/hierarchy3"/>
    <dgm:cxn modelId="{1C096A8B-0E19-4CC2-BDD5-F0FE58E6B9C2}" srcId="{D9057171-9AC9-4819-826A-BC6E29FE9F6E}" destId="{D4B2C14E-6AD5-4CFD-928E-D2F56E008107}" srcOrd="0" destOrd="0" parTransId="{CA47250F-9780-466F-9866-911DCB194CBB}" sibTransId="{36D6368C-BCE3-44B6-957C-D5D1DD89AB53}"/>
    <dgm:cxn modelId="{9861F99B-A18C-4084-A8B1-3655A729E4B4}" srcId="{7F283662-B201-4CB5-AFD5-CA7E37A50106}" destId="{3A95B1BF-2F8C-4BCD-962B-77974628F163}" srcOrd="0" destOrd="0" parTransId="{F50A41EF-2362-4237-BD4D-75FDB1AF57E2}" sibTransId="{72C7BBC5-FA6A-4885-8DF9-1CA2CA419025}"/>
    <dgm:cxn modelId="{ACBB5EF9-59E6-4D6D-AED7-BDEC1EEF2A10}" type="presOf" srcId="{30AB5897-1A02-442E-93FF-D0C39E7AC972}" destId="{66DC2E40-9246-41D5-8265-B7F86A2C6609}" srcOrd="0" destOrd="0" presId="urn:microsoft.com/office/officeart/2005/8/layout/hierarchy3"/>
    <dgm:cxn modelId="{6B8A7E24-ECB4-4E73-BDDD-51D11EEDF6DF}" type="presOf" srcId="{8CAEEDD5-B78B-4105-9D85-FA0004B8CD6C}" destId="{A4662E35-F0DB-43A7-8F5B-233CBA9B61BE}" srcOrd="0" destOrd="0" presId="urn:microsoft.com/office/officeart/2005/8/layout/hierarchy3"/>
    <dgm:cxn modelId="{0246CA4F-A725-4FC9-973D-50E4FD7C3CAE}" type="presOf" srcId="{7F283662-B201-4CB5-AFD5-CA7E37A50106}" destId="{3EBFEB82-918B-46FA-9F7A-B57FB8FBD410}" srcOrd="1" destOrd="0" presId="urn:microsoft.com/office/officeart/2005/8/layout/hierarchy3"/>
    <dgm:cxn modelId="{0095D206-E581-4B8C-98C3-AE4DD18817E2}" type="presOf" srcId="{0C731BA6-E55B-4BD1-BE84-20C82B8DDA48}" destId="{4577B664-E224-449B-BE4F-1E77707244EE}" srcOrd="0" destOrd="0" presId="urn:microsoft.com/office/officeart/2005/8/layout/hierarchy3"/>
    <dgm:cxn modelId="{19D62725-F165-4D82-840D-EFC4DBFF9282}" srcId="{0C731BA6-E55B-4BD1-BE84-20C82B8DDA48}" destId="{D9057171-9AC9-4819-826A-BC6E29FE9F6E}" srcOrd="1" destOrd="0" parTransId="{7DCDA99D-21E2-47E5-AF3D-1BFC17DD4D5F}" sibTransId="{E5A57AD6-23D5-4A7E-BC0F-67D16CD986EE}"/>
    <dgm:cxn modelId="{A41A5460-7E23-467F-807D-00F739D5632B}" type="presOf" srcId="{0A5FE269-AFB7-4247-8EE1-70FBA9B30715}" destId="{5939A7D9-CD37-431D-8B1C-E89C6D2CA53B}" srcOrd="0" destOrd="0" presId="urn:microsoft.com/office/officeart/2005/8/layout/hierarchy3"/>
    <dgm:cxn modelId="{74312277-391E-43A2-8782-75703768D158}" srcId="{4CF10757-9895-4C2E-B6ED-5F1513B0A247}" destId="{C12AFA74-B580-4E5F-8F61-68B8120B3D37}" srcOrd="1" destOrd="0" parTransId="{8CAEEDD5-B78B-4105-9D85-FA0004B8CD6C}" sibTransId="{2B4EA5FE-BD94-4EC1-B161-5FB0A44165F2}"/>
    <dgm:cxn modelId="{1C630C46-1E34-478E-97AA-8B65120DFFFE}" type="presOf" srcId="{464E567A-EE20-477E-AC64-56638F8468A5}" destId="{F0936A36-1DCC-4CE1-A737-002D7601F32F}" srcOrd="0" destOrd="0" presId="urn:microsoft.com/office/officeart/2005/8/layout/hierarchy3"/>
    <dgm:cxn modelId="{063D8FB2-6664-4FDB-AC19-6E9B1A3B98C4}" type="presParOf" srcId="{4577B664-E224-449B-BE4F-1E77707244EE}" destId="{7EA6B0E4-6F6D-4763-A237-2BC273295AA9}" srcOrd="0" destOrd="0" presId="urn:microsoft.com/office/officeart/2005/8/layout/hierarchy3"/>
    <dgm:cxn modelId="{888AB0F3-A298-44C9-9B82-8AB183C00EB9}" type="presParOf" srcId="{7EA6B0E4-6F6D-4763-A237-2BC273295AA9}" destId="{FC026AD0-1F23-410A-988E-77AC89C7EEAA}" srcOrd="0" destOrd="0" presId="urn:microsoft.com/office/officeart/2005/8/layout/hierarchy3"/>
    <dgm:cxn modelId="{69ED204A-5F55-4593-9158-EE0967F474BF}" type="presParOf" srcId="{FC026AD0-1F23-410A-988E-77AC89C7EEAA}" destId="{17E5C761-1473-4DBF-9B39-5FD7B4A9D6E2}" srcOrd="0" destOrd="0" presId="urn:microsoft.com/office/officeart/2005/8/layout/hierarchy3"/>
    <dgm:cxn modelId="{0420247C-2BAA-4713-A640-13E624D8EF19}" type="presParOf" srcId="{FC026AD0-1F23-410A-988E-77AC89C7EEAA}" destId="{3EBFEB82-918B-46FA-9F7A-B57FB8FBD410}" srcOrd="1" destOrd="0" presId="urn:microsoft.com/office/officeart/2005/8/layout/hierarchy3"/>
    <dgm:cxn modelId="{C71441E4-CFFC-4B34-96E2-C3E1FC30DAA3}" type="presParOf" srcId="{7EA6B0E4-6F6D-4763-A237-2BC273295AA9}" destId="{786ABA34-D620-4000-A2F8-792D2D8F7BD2}" srcOrd="1" destOrd="0" presId="urn:microsoft.com/office/officeart/2005/8/layout/hierarchy3"/>
    <dgm:cxn modelId="{6BE281CE-50C4-4D08-A5AC-E425B4DA2370}" type="presParOf" srcId="{786ABA34-D620-4000-A2F8-792D2D8F7BD2}" destId="{3DEE4453-A7B5-4225-9F9C-DBDD1B88856F}" srcOrd="0" destOrd="0" presId="urn:microsoft.com/office/officeart/2005/8/layout/hierarchy3"/>
    <dgm:cxn modelId="{5880AF9F-1C34-4F1A-8411-0A3F27BF84E7}" type="presParOf" srcId="{786ABA34-D620-4000-A2F8-792D2D8F7BD2}" destId="{6FCD9E15-6C40-402B-B8B7-510A61EEED91}" srcOrd="1" destOrd="0" presId="urn:microsoft.com/office/officeart/2005/8/layout/hierarchy3"/>
    <dgm:cxn modelId="{4DB24407-6E51-41F9-8F5E-88447ED75967}" type="presParOf" srcId="{786ABA34-D620-4000-A2F8-792D2D8F7BD2}" destId="{9FC17D89-E892-48B6-AF08-E99CAB106E30}" srcOrd="2" destOrd="0" presId="urn:microsoft.com/office/officeart/2005/8/layout/hierarchy3"/>
    <dgm:cxn modelId="{90060DF7-EB27-44FE-B42A-A10245D281DE}" type="presParOf" srcId="{786ABA34-D620-4000-A2F8-792D2D8F7BD2}" destId="{5939A7D9-CD37-431D-8B1C-E89C6D2CA53B}" srcOrd="3" destOrd="0" presId="urn:microsoft.com/office/officeart/2005/8/layout/hierarchy3"/>
    <dgm:cxn modelId="{FCDCCEF8-B4FE-4979-8BAB-70FE7B82C3FF}" type="presParOf" srcId="{4577B664-E224-449B-BE4F-1E77707244EE}" destId="{2F6B3AB4-D996-4147-91FF-FFBF6D71D7CE}" srcOrd="1" destOrd="0" presId="urn:microsoft.com/office/officeart/2005/8/layout/hierarchy3"/>
    <dgm:cxn modelId="{205ED06F-1F47-4F4F-BE8C-E6001401A28D}" type="presParOf" srcId="{2F6B3AB4-D996-4147-91FF-FFBF6D71D7CE}" destId="{83F58686-00DC-4C7D-9F65-62164406B22D}" srcOrd="0" destOrd="0" presId="urn:microsoft.com/office/officeart/2005/8/layout/hierarchy3"/>
    <dgm:cxn modelId="{16EF444C-50AB-4F6F-93FC-30019B9838D1}" type="presParOf" srcId="{83F58686-00DC-4C7D-9F65-62164406B22D}" destId="{4957B9CD-6790-42A1-9328-E1C7DEF31B9E}" srcOrd="0" destOrd="0" presId="urn:microsoft.com/office/officeart/2005/8/layout/hierarchy3"/>
    <dgm:cxn modelId="{7B8F9414-1633-4681-8A43-6471263FDB24}" type="presParOf" srcId="{83F58686-00DC-4C7D-9F65-62164406B22D}" destId="{169D3ABF-4CFC-4B2A-9BAA-DC2CEC51033E}" srcOrd="1" destOrd="0" presId="urn:microsoft.com/office/officeart/2005/8/layout/hierarchy3"/>
    <dgm:cxn modelId="{95934B22-52AF-4AC0-A59F-B0B8C575427F}" type="presParOf" srcId="{2F6B3AB4-D996-4147-91FF-FFBF6D71D7CE}" destId="{1DBF59BB-2003-4FE0-9131-BAEB7A337BB4}" srcOrd="1" destOrd="0" presId="urn:microsoft.com/office/officeart/2005/8/layout/hierarchy3"/>
    <dgm:cxn modelId="{B961E774-DB07-42CF-B449-78FFB1ADFB6F}" type="presParOf" srcId="{1DBF59BB-2003-4FE0-9131-BAEB7A337BB4}" destId="{44F9268B-3960-4D0B-9BD7-046FFFA53411}" srcOrd="0" destOrd="0" presId="urn:microsoft.com/office/officeart/2005/8/layout/hierarchy3"/>
    <dgm:cxn modelId="{AABB2179-823F-4C93-AD6E-A91F01B1FD40}" type="presParOf" srcId="{1DBF59BB-2003-4FE0-9131-BAEB7A337BB4}" destId="{63AAB3A1-709C-4B66-999E-7196C3717D1F}" srcOrd="1" destOrd="0" presId="urn:microsoft.com/office/officeart/2005/8/layout/hierarchy3"/>
    <dgm:cxn modelId="{B46BF5D2-3B14-4864-99F8-38164F899D85}" type="presParOf" srcId="{1DBF59BB-2003-4FE0-9131-BAEB7A337BB4}" destId="{98886CD9-8AE8-430B-BDF6-1FC517219C20}" srcOrd="2" destOrd="0" presId="urn:microsoft.com/office/officeart/2005/8/layout/hierarchy3"/>
    <dgm:cxn modelId="{78A0A49F-4949-404E-B048-C543677527DD}" type="presParOf" srcId="{1DBF59BB-2003-4FE0-9131-BAEB7A337BB4}" destId="{BF493A2C-04DA-4CA3-ACBD-E55567722FEB}" srcOrd="3" destOrd="0" presId="urn:microsoft.com/office/officeart/2005/8/layout/hierarchy3"/>
    <dgm:cxn modelId="{E0620D60-7350-4B84-8793-4899CEC4EC9F}" type="presParOf" srcId="{1DBF59BB-2003-4FE0-9131-BAEB7A337BB4}" destId="{66DC2E40-9246-41D5-8265-B7F86A2C6609}" srcOrd="4" destOrd="0" presId="urn:microsoft.com/office/officeart/2005/8/layout/hierarchy3"/>
    <dgm:cxn modelId="{10CB3A9F-F9E8-4865-BB9E-C6833E8C05DD}" type="presParOf" srcId="{1DBF59BB-2003-4FE0-9131-BAEB7A337BB4}" destId="{F3D2C685-4618-4EE1-B084-C180BB2ED3D0}" srcOrd="5" destOrd="0" presId="urn:microsoft.com/office/officeart/2005/8/layout/hierarchy3"/>
    <dgm:cxn modelId="{A246FE73-8749-4B9C-AD74-AD20834BA218}" type="presParOf" srcId="{4577B664-E224-449B-BE4F-1E77707244EE}" destId="{0389D496-059C-46C5-B6A0-FEAD0FE19CE6}" srcOrd="2" destOrd="0" presId="urn:microsoft.com/office/officeart/2005/8/layout/hierarchy3"/>
    <dgm:cxn modelId="{C024132F-2F76-4EC5-9622-E7F30BE2751E}" type="presParOf" srcId="{0389D496-059C-46C5-B6A0-FEAD0FE19CE6}" destId="{97667C82-A733-4104-81BB-9C56A6F8D874}" srcOrd="0" destOrd="0" presId="urn:microsoft.com/office/officeart/2005/8/layout/hierarchy3"/>
    <dgm:cxn modelId="{BFDE3F46-0810-4716-87CB-01C67E4CF2DE}" type="presParOf" srcId="{97667C82-A733-4104-81BB-9C56A6F8D874}" destId="{4C225796-59AD-487F-9B4B-B651A2ADC2BE}" srcOrd="0" destOrd="0" presId="urn:microsoft.com/office/officeart/2005/8/layout/hierarchy3"/>
    <dgm:cxn modelId="{B01BAD93-AECD-4AE9-A185-0DE81B2A2CDA}" type="presParOf" srcId="{97667C82-A733-4104-81BB-9C56A6F8D874}" destId="{5A59E668-8738-4AC0-BCB2-D216624F6CB5}" srcOrd="1" destOrd="0" presId="urn:microsoft.com/office/officeart/2005/8/layout/hierarchy3"/>
    <dgm:cxn modelId="{CEE0FBBA-25AE-4F86-A276-AD3224383FD8}" type="presParOf" srcId="{0389D496-059C-46C5-B6A0-FEAD0FE19CE6}" destId="{0C2FBB32-3A22-4118-9A66-B7D7ADB39351}" srcOrd="1" destOrd="0" presId="urn:microsoft.com/office/officeart/2005/8/layout/hierarchy3"/>
    <dgm:cxn modelId="{BFCE895D-4324-4580-A66D-26EF2D26E756}" type="presParOf" srcId="{0C2FBB32-3A22-4118-9A66-B7D7ADB39351}" destId="{A8940AB5-9435-4BF0-A62F-F9CE58B9DEF8}" srcOrd="0" destOrd="0" presId="urn:microsoft.com/office/officeart/2005/8/layout/hierarchy3"/>
    <dgm:cxn modelId="{190145C3-9477-4B00-B58A-369411EFB6C1}" type="presParOf" srcId="{0C2FBB32-3A22-4118-9A66-B7D7ADB39351}" destId="{F3A05E1B-8636-4673-8D5B-92C046FF6071}" srcOrd="1" destOrd="0" presId="urn:microsoft.com/office/officeart/2005/8/layout/hierarchy3"/>
    <dgm:cxn modelId="{B1C026E1-9E34-4EF3-B14E-F5B4378502D7}" type="presParOf" srcId="{0C2FBB32-3A22-4118-9A66-B7D7ADB39351}" destId="{A4662E35-F0DB-43A7-8F5B-233CBA9B61BE}" srcOrd="2" destOrd="0" presId="urn:microsoft.com/office/officeart/2005/8/layout/hierarchy3"/>
    <dgm:cxn modelId="{79744805-84C1-401D-8C07-12C1504B7F8A}" type="presParOf" srcId="{0C2FBB32-3A22-4118-9A66-B7D7ADB39351}" destId="{6A908F44-1B2B-473D-B266-85FA2ACFFA07}" srcOrd="3" destOrd="0" presId="urn:microsoft.com/office/officeart/2005/8/layout/hierarchy3"/>
    <dgm:cxn modelId="{B41B26C6-D10C-4DA6-B3D8-EDDF82614E2F}" type="presParOf" srcId="{4577B664-E224-449B-BE4F-1E77707244EE}" destId="{8CA1BA96-2930-460C-A91C-2715233B8EAF}" srcOrd="3" destOrd="0" presId="urn:microsoft.com/office/officeart/2005/8/layout/hierarchy3"/>
    <dgm:cxn modelId="{9BFC94E8-9897-4C6F-ADA8-75F6F6F8D914}" type="presParOf" srcId="{8CA1BA96-2930-460C-A91C-2715233B8EAF}" destId="{F3101CEC-C16A-4D9F-BAEA-BCFAA927F5D8}" srcOrd="0" destOrd="0" presId="urn:microsoft.com/office/officeart/2005/8/layout/hierarchy3"/>
    <dgm:cxn modelId="{DE932361-ACED-460E-85B1-4D97AC717DE0}" type="presParOf" srcId="{F3101CEC-C16A-4D9F-BAEA-BCFAA927F5D8}" destId="{C57EB8D7-FB6D-471A-85F8-DC4CBAF3287C}" srcOrd="0" destOrd="0" presId="urn:microsoft.com/office/officeart/2005/8/layout/hierarchy3"/>
    <dgm:cxn modelId="{24E5E91F-EC6C-4426-AE6F-957B11A60DC9}" type="presParOf" srcId="{F3101CEC-C16A-4D9F-BAEA-BCFAA927F5D8}" destId="{63B5D3B8-2E47-421B-B8F0-69ECF7E2CAC4}" srcOrd="1" destOrd="0" presId="urn:microsoft.com/office/officeart/2005/8/layout/hierarchy3"/>
    <dgm:cxn modelId="{944269EF-5300-494A-8EDA-26499C4FCDC3}" type="presParOf" srcId="{8CA1BA96-2930-460C-A91C-2715233B8EAF}" destId="{ACBAFC1F-9C3C-4838-B220-F86AFA2AAFC7}" srcOrd="1" destOrd="0" presId="urn:microsoft.com/office/officeart/2005/8/layout/hierarchy3"/>
    <dgm:cxn modelId="{C858AEFB-CA72-4F80-A0DC-8C4169A27C00}" type="presParOf" srcId="{ACBAFC1F-9C3C-4838-B220-F86AFA2AAFC7}" destId="{F0936A36-1DCC-4CE1-A737-002D7601F32F}" srcOrd="0" destOrd="0" presId="urn:microsoft.com/office/officeart/2005/8/layout/hierarchy3"/>
    <dgm:cxn modelId="{3052ADD2-F870-43CA-958D-CA180F75BC94}" type="presParOf" srcId="{ACBAFC1F-9C3C-4838-B220-F86AFA2AAFC7}" destId="{8B974458-F9EF-421C-90B5-17AFED01D11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045AE-8200-49BD-A670-62FA2DB6087E}" type="doc">
      <dgm:prSet loTypeId="urn:microsoft.com/office/officeart/2005/8/layout/bList2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A4F1EE03-E889-467E-9BED-CE11DDF3B129}">
      <dgm:prSet custT="1"/>
      <dgm:spPr/>
      <dgm:t>
        <a:bodyPr/>
        <a:lstStyle/>
        <a:p>
          <a:pPr rtl="0"/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Transparencia</a:t>
          </a:r>
          <a:endParaRPr lang="es-CO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FEADEC1-7525-4385-B5C7-C2E590EBE39B}" type="parTrans" cxnId="{D38742AA-9765-493F-9B08-269C40C74546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A6FC7D-9E09-46EC-8DF8-DE469BF87038}" type="sibTrans" cxnId="{D38742AA-9765-493F-9B08-269C40C74546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6873836-28DB-4D80-A9B6-6F9F7B4F3139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Economía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414776F-37EB-47DC-B582-2BC1AEAA5DEE}" type="parTrans" cxnId="{DB919A06-6FA1-43CA-8023-538572DF9F35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7BD7DBA-83B8-42F0-9FA1-B427014C8166}" type="sibTrans" cxnId="{DB919A06-6FA1-43CA-8023-538572DF9F35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6AF1BA2-E7F6-4E70-B290-7977D41E3A24}">
      <dgm:prSet custT="1"/>
      <dgm:spPr/>
      <dgm:t>
        <a:bodyPr/>
        <a:lstStyle/>
        <a:p>
          <a:pPr rtl="0"/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Responsabilidad</a:t>
          </a:r>
          <a:endParaRPr lang="es-CO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36AD6BF-CA24-4CBD-AFB8-73BCCEF77E2B}" type="parTrans" cxnId="{8BD8B0FD-7DC6-4A41-9FD1-17BA3CAD29AA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3215B39-3220-4571-8DBD-62CC7C3814D7}" type="sibTrans" cxnId="{8BD8B0FD-7DC6-4A41-9FD1-17BA3CAD29AA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CDA00D9-D08D-42B0-B5DA-648FDB003A20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Igualdad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8A380E8-A942-4125-ABA9-8D8B8873366F}" type="parTrans" cxnId="{6224AA46-416F-4FB5-90E0-DD18FC2DBBE6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52705C0-3DFE-4428-9E4F-E308292F233D}" type="sibTrans" cxnId="{6224AA46-416F-4FB5-90E0-DD18FC2DBBE6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2FE8D4D-896B-40AB-B4F9-2A9AA83C935A}">
      <dgm:prSet custT="1"/>
      <dgm:spPr/>
      <dgm:t>
        <a:bodyPr/>
        <a:lstStyle/>
        <a:p>
          <a:pPr rtl="0"/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Moralidad</a:t>
          </a:r>
          <a:endParaRPr lang="es-CO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09B8A82-592E-4EAF-B3E2-B491EFC3AE88}" type="parTrans" cxnId="{BFC120F3-DE62-4325-9DA7-AA3E4841D13E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C51C68D-DDE2-4262-8D3E-013F2E5FD87D}" type="sibTrans" cxnId="{BFC120F3-DE62-4325-9DA7-AA3E4841D13E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DB21BAA-1A93-4E78-9215-BEC59679A1AD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Eficacia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DD014AF-3E67-4979-8B17-79A000FAFD54}" type="parTrans" cxnId="{5115FDBE-7182-4E9C-A161-F3259C06D24F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EE9B4AB-368C-448D-A121-897A285BE2B9}" type="sibTrans" cxnId="{5115FDBE-7182-4E9C-A161-F3259C06D24F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29F0D16-D547-4403-857F-DF7BEABEDB6B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Celeridad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803DFB5-6017-4360-8C4D-A167E7C2B868}" type="parTrans" cxnId="{585D47E9-6B90-45EA-BF5E-1E1C2AC9BE34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8E0D3BF-CBF4-42D8-94C4-791C8DF806D2}" type="sibTrans" cxnId="{585D47E9-6B90-45EA-BF5E-1E1C2AC9BE34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4858552-5DE1-407D-9539-382856DC22B0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Imparcialidad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9A2BB75-B2B8-480D-9273-D8825028A9F8}" type="parTrans" cxnId="{8741EAFD-C5F9-4A2C-98CE-3485FF444500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C714D9A-C96C-46C7-B111-345A09440C59}" type="sibTrans" cxnId="{8741EAFD-C5F9-4A2C-98CE-3485FF444500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F3E6E94-0813-4F39-9661-9F85A53C299A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Publicidad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90F143E-7E2F-42D9-A6A6-D879CD14517D}" type="parTrans" cxnId="{10FDDA89-E9BD-4285-8671-F0A97A915E52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BCFB5F1-1FD5-4D38-8A78-C20C6BA25E50}" type="sibTrans" cxnId="{10FDDA89-E9BD-4285-8671-F0A97A915E52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3AD4BF0-949F-4F00-8831-B2A40E5500B4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Selección Objetiva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B8CF029-2CB9-41BE-A1EB-A57191F58D0D}" type="parTrans" cxnId="{54F33777-8B34-4894-9E51-A51614B2A392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93F7A48-B65A-40F5-9F6A-8B776538FB46}" type="sibTrans" cxnId="{54F33777-8B34-4894-9E51-A51614B2A392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20F8878-DD51-4C71-BA4F-D7F797C30A65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Debido Proceso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13CFD7F-B7E9-4EA8-A7E1-1B9C44F2A73C}" type="parTrans" cxnId="{EEEE752F-96CB-415B-B990-DD4105E885E7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0FF690F-E5BE-4C3C-986B-E83087D43812}" type="sibTrans" cxnId="{EEEE752F-96CB-415B-B990-DD4105E885E7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A9AE7AF-CDA0-4FC3-A827-6123D4E55745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Buena fe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CD77B11-7AF8-4F4E-8668-F70D39C8D67A}" type="parTrans" cxnId="{514D161D-0576-4474-BC33-A671A45C4591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8FF175E-FACD-404C-A0F2-B5F5226AB90E}" type="sibTrans" cxnId="{514D161D-0576-4474-BC33-A671A45C4591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AF6DDF5-040B-443B-8B2E-0FF447298FBF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Legalidad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2F0CCCC-F193-48B0-99CC-E4A8573F0C84}" type="parTrans" cxnId="{09337031-279E-46D0-9FF5-11D4D08F3B19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8AF84E2-8344-463F-B5DE-A65AC091D56F}" type="sibTrans" cxnId="{09337031-279E-46D0-9FF5-11D4D08F3B19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FD4A032-070B-40BE-B874-BFAB4CBD3A72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Planeación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27BCDC3-0701-4078-8A06-308213E82AAB}" type="parTrans" cxnId="{CCF9605D-ADCB-444F-811E-3098060F94C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86D359B-87CC-4F62-B4B8-BCD597C27A70}" type="sibTrans" cxnId="{CCF9605D-ADCB-444F-811E-3098060F94C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C175831-FE02-4487-A106-6918ED84A447}">
      <dgm:prSet custT="1"/>
      <dgm:spPr/>
      <dgm:t>
        <a:bodyPr/>
        <a:lstStyle/>
        <a:p>
          <a:pPr rtl="0"/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Ecuación Contractual</a:t>
          </a:r>
          <a:endParaRPr lang="es-CO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18F64C1-2602-402D-8C13-748FAED9F503}" type="parTrans" cxnId="{17AB6E6A-935A-4F3E-812F-1DF1BC457F20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E53F620-410A-4D1A-BABF-6D383E5098D3}" type="sibTrans" cxnId="{17AB6E6A-935A-4F3E-812F-1DF1BC457F20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DB8906D-3FD3-412F-87F4-E2B5058E9CFA}">
      <dgm:prSet custT="1"/>
      <dgm:spPr/>
      <dgm:t>
        <a:bodyPr/>
        <a:lstStyle/>
        <a:p>
          <a:pPr rtl="0"/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Calidad</a:t>
          </a:r>
          <a:endParaRPr lang="es-CO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2F6260A-DEA0-4FF6-9F5F-A0B67D9279DB}" type="parTrans" cxnId="{FBFEDDCC-E9AB-4876-937F-390BDCBC210C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7044F5E-E860-4956-AC81-3D7FA018D921}" type="sibTrans" cxnId="{FBFEDDCC-E9AB-4876-937F-390BDCBC210C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44B12C6-3530-4B24-8C56-4284A8B3A8AC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Procedimientos de selección claros garantizando imparcialidad.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BEF1052-2BC5-496D-80BE-72DEF48DACA5}" type="parTrans" cxnId="{6A994B0C-335B-4456-B493-BEBAC8A33D78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6246670-4A1F-4FD2-812A-5BB11417A75C}" type="sibTrans" cxnId="{6A994B0C-335B-4456-B493-BEBAC8A33D78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D7EC96F-0173-4577-8DD0-A38FF017C606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Celeridad y eficacia, optimizando costos.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DCE1C3A-036E-43D1-B08A-3A73B50805E8}" type="parTrans" cxnId="{BB9C9E82-D732-4E48-A6CC-979C4C60D15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624B9E3-3C9D-40EB-8ABF-A3A3DC890898}" type="sibTrans" cxnId="{BB9C9E82-D732-4E48-A6CC-979C4C60D15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DA6DAE6-6422-49E9-BE8A-6958323BA2E2}">
      <dgm:prSet custT="1"/>
      <dgm:spPr/>
      <dgm:t>
        <a:bodyPr/>
        <a:lstStyle/>
        <a:p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Disciplinaria, penal, civil y fiscalmente por actuaciones y omisiones.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DCC9CBA-FB12-4691-B8DC-B9EC5158E186}" type="parTrans" cxnId="{28EA6FB7-BEE6-45F9-9BAB-D00D571B6D3D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9DCBD98-878C-4AEB-9ACE-53F1EC2FE7CE}" type="sibTrans" cxnId="{28EA6FB7-BEE6-45F9-9BAB-D00D571B6D3D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AE24E98-9A6D-44F6-8B07-FF3DE805377D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Tratamiento y oportunidad iguales en los procesos de contratación.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0E6EC48-4D7F-4C03-98C1-283FA8EA3353}" type="parTrans" cxnId="{248FACD4-A817-415E-87E2-2D04268D29BC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9971F30-DEF3-4DDC-BF7C-7633B578DF6B}" type="sibTrans" cxnId="{248FACD4-A817-415E-87E2-2D04268D29BC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2865212-FE73-42BD-A40D-B2955BBD4C41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Satisfacer el interés general y no intereses privados y particulares.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C97CD00-1CAB-4B2D-AE86-4B8C1C3AE149}" type="parTrans" cxnId="{FEC09A18-2E8A-468F-A075-FC6210761EB9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8FB9887-D6DE-4966-AA3E-79AAD6963079}" type="sibTrans" cxnId="{FEC09A18-2E8A-468F-A075-FC6210761EB9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6F6C405-9579-415E-8DF1-8DA20E23CABC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Actuaciones eficaces, eficientes y efectivas.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A8FA56D-CAAE-4206-8ADF-A3414B1CC35D}" type="parTrans" cxnId="{7DB46EA9-C0C4-4BD2-87E3-74B92E8B131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32E5D0A-22AD-41FD-808C-0C495800671F}" type="sibTrans" cxnId="{7DB46EA9-C0C4-4BD2-87E3-74B92E8B131B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BDF7826-BF02-43A7-95F5-E0F009D4750B}">
      <dgm:prSet custT="1"/>
      <dgm:spPr/>
      <dgm:t>
        <a:bodyPr/>
        <a:lstStyle/>
        <a:p>
          <a:r>
            <a:rPr lang="es-ES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Agilizar decisiones y trámites que cumplan con eficiencia y eficacia.</a:t>
          </a:r>
          <a:endParaRPr lang="es-ES" sz="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353E4D5-6428-4B08-8B8A-E48C4EB73728}" type="parTrans" cxnId="{52C4F9BA-9E7D-4C35-B80B-B38CBED2B805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22057F9-61FE-4301-8C7D-2B253B57F1A4}" type="sibTrans" cxnId="{52C4F9BA-9E7D-4C35-B80B-B38CBED2B805}">
      <dgm:prSet/>
      <dgm:spPr/>
      <dgm:t>
        <a:bodyPr/>
        <a:lstStyle/>
        <a:p>
          <a:endParaRPr lang="es-ES" sz="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EB9DFF9-3B9C-4F64-B6BF-8CD879C264FE}">
      <dgm:prSet custT="1"/>
      <dgm:spPr/>
      <dgm:t>
        <a:bodyPr/>
        <a:lstStyle/>
        <a:p>
          <a:r>
            <a:rPr lang="es-CO" sz="800" dirty="0" smtClean="0"/>
            <a:t>Asegurar y garantizar los derechos de todas las personas sin discriminación alguna y sin tener en consideración factores de afecto o de interés y, en general, cualquier clase de motivación subjetiva.</a:t>
          </a:r>
          <a:endParaRPr lang="es-ES" sz="800" dirty="0"/>
        </a:p>
      </dgm:t>
    </dgm:pt>
    <dgm:pt modelId="{A9AA9AAA-6A22-4796-A09C-690C02A22679}" type="parTrans" cxnId="{62F725F3-0407-4261-8E85-ECFB335E4595}">
      <dgm:prSet/>
      <dgm:spPr/>
      <dgm:t>
        <a:bodyPr/>
        <a:lstStyle/>
        <a:p>
          <a:endParaRPr lang="es-ES" sz="800"/>
        </a:p>
      </dgm:t>
    </dgm:pt>
    <dgm:pt modelId="{6800FF1A-5682-40A4-A2DC-610D7D019D9A}" type="sibTrans" cxnId="{62F725F3-0407-4261-8E85-ECFB335E4595}">
      <dgm:prSet/>
      <dgm:spPr/>
      <dgm:t>
        <a:bodyPr/>
        <a:lstStyle/>
        <a:p>
          <a:endParaRPr lang="es-ES" sz="800"/>
        </a:p>
      </dgm:t>
    </dgm:pt>
    <dgm:pt modelId="{4FB819C8-0998-4805-836A-341232B0C61B}">
      <dgm:prSet custT="1"/>
      <dgm:spPr/>
      <dgm:t>
        <a:bodyPr/>
        <a:lstStyle/>
        <a:p>
          <a:r>
            <a:rPr lang="es-ES" sz="800" dirty="0" smtClean="0"/>
            <a:t>Garantizar que los actos contractuales sean públicos conocidos por los actores contractuales así como por los estamentos universitarios.</a:t>
          </a:r>
          <a:endParaRPr lang="es-ES" sz="800" dirty="0"/>
        </a:p>
      </dgm:t>
    </dgm:pt>
    <dgm:pt modelId="{0AE1B4E1-0AAC-4884-86B1-F836A47D891E}" type="parTrans" cxnId="{AB567F71-7E9F-4DF8-915E-72F5E0ED79ED}">
      <dgm:prSet/>
      <dgm:spPr/>
      <dgm:t>
        <a:bodyPr/>
        <a:lstStyle/>
        <a:p>
          <a:endParaRPr lang="es-ES" sz="800"/>
        </a:p>
      </dgm:t>
    </dgm:pt>
    <dgm:pt modelId="{B1B8978E-BB6B-4ECE-9C1D-E3971CE4668A}" type="sibTrans" cxnId="{AB567F71-7E9F-4DF8-915E-72F5E0ED79ED}">
      <dgm:prSet/>
      <dgm:spPr/>
      <dgm:t>
        <a:bodyPr/>
        <a:lstStyle/>
        <a:p>
          <a:endParaRPr lang="es-ES" sz="800"/>
        </a:p>
      </dgm:t>
    </dgm:pt>
    <dgm:pt modelId="{73F12285-0084-497A-94FD-95406796B4B5}">
      <dgm:prSet custT="1"/>
      <dgm:spPr/>
      <dgm:t>
        <a:bodyPr/>
        <a:lstStyle/>
        <a:p>
          <a:r>
            <a:rPr lang="es-CO" sz="800" smtClean="0"/>
            <a:t>Siguiendo</a:t>
          </a:r>
          <a:r>
            <a:rPr lang="es-CO" sz="800" baseline="0" smtClean="0"/>
            <a:t> procedimientos establecidos, divulgados y conocidos.</a:t>
          </a:r>
          <a:endParaRPr lang="es-ES" sz="800"/>
        </a:p>
      </dgm:t>
    </dgm:pt>
    <dgm:pt modelId="{D30C929E-B36C-4CB6-8ABF-BF97E28CB2D7}" type="parTrans" cxnId="{EE3F50D1-91B3-4C5B-86B1-347844E22D4F}">
      <dgm:prSet/>
      <dgm:spPr/>
      <dgm:t>
        <a:bodyPr/>
        <a:lstStyle/>
        <a:p>
          <a:endParaRPr lang="es-ES" sz="800"/>
        </a:p>
      </dgm:t>
    </dgm:pt>
    <dgm:pt modelId="{80ACEDF3-C483-4D2F-8748-DF7465386F36}" type="sibTrans" cxnId="{EE3F50D1-91B3-4C5B-86B1-347844E22D4F}">
      <dgm:prSet/>
      <dgm:spPr/>
      <dgm:t>
        <a:bodyPr/>
        <a:lstStyle/>
        <a:p>
          <a:endParaRPr lang="es-ES" sz="800"/>
        </a:p>
      </dgm:t>
    </dgm:pt>
    <dgm:pt modelId="{8B950240-E9D5-4115-8BC4-BB4369830DE2}">
      <dgm:prSet custT="1"/>
      <dgm:spPr/>
      <dgm:t>
        <a:bodyPr/>
        <a:lstStyle/>
        <a:p>
          <a:r>
            <a:rPr lang="es-CO" sz="600" dirty="0" smtClean="0">
              <a:latin typeface="Helvetica" panose="020B0604020202020204" pitchFamily="34" charset="0"/>
              <a:cs typeface="Helvetica" panose="020B0604020202020204" pitchFamily="34" charset="0"/>
            </a:rPr>
            <a:t>Garantizar el derecho de contradicción de los interesados y proponentes, Asegurar</a:t>
          </a:r>
          <a:r>
            <a:rPr lang="es-CO" sz="600" baseline="0" dirty="0" smtClean="0">
              <a:latin typeface="Helvetica" panose="020B0604020202020204" pitchFamily="34" charset="0"/>
              <a:cs typeface="Helvetica" panose="020B0604020202020204" pitchFamily="34" charset="0"/>
            </a:rPr>
            <a:t> la libre concurrencia y </a:t>
          </a:r>
          <a:r>
            <a:rPr lang="es-CO" sz="600" dirty="0" smtClean="0">
              <a:latin typeface="Helvetica" panose="020B0604020202020204" pitchFamily="34" charset="0"/>
              <a:cs typeface="Helvetica" panose="020B0604020202020204" pitchFamily="34" charset="0"/>
            </a:rPr>
            <a:t>Términos para:  Audiencias, contestación de solicitudes, aclaraciones, modalidad de pliegos, término de la contratación, cierre, evaluaciones</a:t>
          </a:r>
          <a:endParaRPr lang="es-ES" sz="600" dirty="0"/>
        </a:p>
      </dgm:t>
    </dgm:pt>
    <dgm:pt modelId="{45DDC96E-9DEC-4A7D-9708-650738606A89}" type="parTrans" cxnId="{BB9D73AF-3C2C-451A-BFB0-5403BA8F0E75}">
      <dgm:prSet/>
      <dgm:spPr/>
      <dgm:t>
        <a:bodyPr/>
        <a:lstStyle/>
        <a:p>
          <a:endParaRPr lang="es-ES" sz="800"/>
        </a:p>
      </dgm:t>
    </dgm:pt>
    <dgm:pt modelId="{F77F345D-B2AD-46D8-88F6-44319D3FDE70}" type="sibTrans" cxnId="{BB9D73AF-3C2C-451A-BFB0-5403BA8F0E75}">
      <dgm:prSet/>
      <dgm:spPr/>
      <dgm:t>
        <a:bodyPr/>
        <a:lstStyle/>
        <a:p>
          <a:endParaRPr lang="es-ES" sz="800"/>
        </a:p>
      </dgm:t>
    </dgm:pt>
    <dgm:pt modelId="{2B749E57-BAF5-4D6D-B7CF-F3DA557013BA}">
      <dgm:prSet custT="1"/>
      <dgm:spPr/>
      <dgm:t>
        <a:bodyPr/>
        <a:lstStyle/>
        <a:p>
          <a:r>
            <a:rPr lang="es-CO" sz="800" dirty="0" smtClean="0">
              <a:latin typeface="Helvetica" panose="020B0604020202020204" pitchFamily="34" charset="0"/>
              <a:cs typeface="Helvetica" panose="020B0604020202020204" pitchFamily="34" charset="0"/>
            </a:rPr>
            <a:t>Obligación de rectitud y honradez recíproca, en la celebración, interpretación y ejecución de negocios jurídicos.</a:t>
          </a:r>
          <a:endParaRPr lang="es-ES" sz="800" dirty="0"/>
        </a:p>
      </dgm:t>
    </dgm:pt>
    <dgm:pt modelId="{FCB0D896-486F-4455-A8EE-32D11777CF24}" type="parTrans" cxnId="{DDEADA78-491D-42D4-A95F-041D0333C7C9}">
      <dgm:prSet/>
      <dgm:spPr/>
      <dgm:t>
        <a:bodyPr/>
        <a:lstStyle/>
        <a:p>
          <a:endParaRPr lang="es-ES" sz="800"/>
        </a:p>
      </dgm:t>
    </dgm:pt>
    <dgm:pt modelId="{F660C6C2-8EB5-490C-B049-ECFD7157739F}" type="sibTrans" cxnId="{DDEADA78-491D-42D4-A95F-041D0333C7C9}">
      <dgm:prSet/>
      <dgm:spPr/>
      <dgm:t>
        <a:bodyPr/>
        <a:lstStyle/>
        <a:p>
          <a:endParaRPr lang="es-ES" sz="800"/>
        </a:p>
      </dgm:t>
    </dgm:pt>
    <dgm:pt modelId="{C55A2D29-2579-4D71-9EEF-FDABBCFDC0E9}">
      <dgm:prSet custT="1"/>
      <dgm:spPr/>
      <dgm:t>
        <a:bodyPr/>
        <a:lstStyle/>
        <a:p>
          <a:r>
            <a:rPr lang="es-CO" sz="700" dirty="0" smtClean="0">
              <a:latin typeface="Helvetica" panose="020B0604020202020204" pitchFamily="34" charset="0"/>
              <a:cs typeface="Helvetica" panose="020B0604020202020204" pitchFamily="34" charset="0"/>
            </a:rPr>
            <a:t>Los</a:t>
          </a:r>
          <a:r>
            <a:rPr lang="es-CO" sz="700" baseline="0" dirty="0" smtClean="0">
              <a:latin typeface="Helvetica" panose="020B0604020202020204" pitchFamily="34" charset="0"/>
              <a:cs typeface="Helvetica" panose="020B0604020202020204" pitchFamily="34" charset="0"/>
            </a:rPr>
            <a:t> servidores público, por extralimitación den el ejercicio de sus funciones, sólo se deben ejercer las funciones y competencias que le son asignadas, </a:t>
          </a:r>
          <a:r>
            <a:rPr lang="es-CO" sz="700" dirty="0" smtClean="0">
              <a:latin typeface="Helvetica" panose="020B0604020202020204" pitchFamily="34" charset="0"/>
              <a:cs typeface="Helvetica" panose="020B0604020202020204" pitchFamily="34" charset="0"/>
            </a:rPr>
            <a:t>conocer y acatar la regulación contractual</a:t>
          </a:r>
          <a:endParaRPr lang="es-ES" sz="700" dirty="0"/>
        </a:p>
      </dgm:t>
    </dgm:pt>
    <dgm:pt modelId="{40D2921F-9672-4C7A-BEF2-E1C6371ABFC9}" type="parTrans" cxnId="{E4B054C5-A514-46BB-8051-8E3A889B984E}">
      <dgm:prSet/>
      <dgm:spPr/>
      <dgm:t>
        <a:bodyPr/>
        <a:lstStyle/>
        <a:p>
          <a:endParaRPr lang="es-ES" sz="800"/>
        </a:p>
      </dgm:t>
    </dgm:pt>
    <dgm:pt modelId="{E04AA801-6717-498E-ACA6-83AF9ABB6942}" type="sibTrans" cxnId="{E4B054C5-A514-46BB-8051-8E3A889B984E}">
      <dgm:prSet/>
      <dgm:spPr/>
      <dgm:t>
        <a:bodyPr/>
        <a:lstStyle/>
        <a:p>
          <a:endParaRPr lang="es-ES" sz="800"/>
        </a:p>
      </dgm:t>
    </dgm:pt>
    <dgm:pt modelId="{F27D0249-A85A-4E28-A7CC-71733A43112C}">
      <dgm:prSet custT="1"/>
      <dgm:spPr/>
      <dgm:t>
        <a:bodyPr/>
        <a:lstStyle/>
        <a:p>
          <a:r>
            <a:rPr lang="es-CO" sz="800" smtClean="0">
              <a:latin typeface="Helvetica" panose="020B0604020202020204" pitchFamily="34" charset="0"/>
              <a:cs typeface="Helvetica" panose="020B0604020202020204" pitchFamily="34" charset="0"/>
            </a:rPr>
            <a:t>Garantiza que la selección, la celebración, ejecución y liquidación de contratos no sea improvisada</a:t>
          </a:r>
          <a:endParaRPr lang="es-ES" sz="800"/>
        </a:p>
      </dgm:t>
    </dgm:pt>
    <dgm:pt modelId="{1889190B-6C81-402A-8EA7-859A61ECFF91}" type="parTrans" cxnId="{BA657154-63CF-4D5C-9F7C-C59343F04C23}">
      <dgm:prSet/>
      <dgm:spPr/>
      <dgm:t>
        <a:bodyPr/>
        <a:lstStyle/>
        <a:p>
          <a:endParaRPr lang="es-ES" sz="800"/>
        </a:p>
      </dgm:t>
    </dgm:pt>
    <dgm:pt modelId="{51FA424A-57EB-457B-A4F4-8D01A6AF8E0C}" type="sibTrans" cxnId="{BA657154-63CF-4D5C-9F7C-C59343F04C23}">
      <dgm:prSet/>
      <dgm:spPr/>
      <dgm:t>
        <a:bodyPr/>
        <a:lstStyle/>
        <a:p>
          <a:endParaRPr lang="es-ES" sz="800"/>
        </a:p>
      </dgm:t>
    </dgm:pt>
    <dgm:pt modelId="{1494957E-3CF2-458B-989B-E4DBEC5DE542}">
      <dgm:prSet custT="1"/>
      <dgm:spPr/>
      <dgm:t>
        <a:bodyPr/>
        <a:lstStyle/>
        <a:p>
          <a:r>
            <a:rPr lang="es-CO" sz="800" dirty="0" smtClean="0"/>
            <a:t>En todo contrato se mantendrá la igualdad o equivalencia entre derechos y obligaciones surgidas</a:t>
          </a:r>
          <a:endParaRPr lang="es-ES" sz="800" dirty="0"/>
        </a:p>
      </dgm:t>
    </dgm:pt>
    <dgm:pt modelId="{87A4D7CB-AEED-47E3-80B5-0498FE47E67E}" type="parTrans" cxnId="{93CCD783-F75E-4A6E-A36E-AD30F000D74B}">
      <dgm:prSet/>
      <dgm:spPr/>
      <dgm:t>
        <a:bodyPr/>
        <a:lstStyle/>
        <a:p>
          <a:endParaRPr lang="es-ES" sz="800"/>
        </a:p>
      </dgm:t>
    </dgm:pt>
    <dgm:pt modelId="{2937414F-C86A-49CF-B0F7-4BBAFAAA5C63}" type="sibTrans" cxnId="{93CCD783-F75E-4A6E-A36E-AD30F000D74B}">
      <dgm:prSet/>
      <dgm:spPr/>
      <dgm:t>
        <a:bodyPr/>
        <a:lstStyle/>
        <a:p>
          <a:endParaRPr lang="es-ES" sz="800"/>
        </a:p>
      </dgm:t>
    </dgm:pt>
    <dgm:pt modelId="{A503E78F-D91E-430A-BADE-36D431C0DC45}">
      <dgm:prSet custT="1"/>
      <dgm:spPr/>
      <dgm:t>
        <a:bodyPr/>
        <a:lstStyle/>
        <a:p>
          <a:r>
            <a:rPr lang="es-CO" sz="800" smtClean="0"/>
            <a:t>Es</a:t>
          </a:r>
          <a:r>
            <a:rPr lang="es-CO" sz="800" baseline="0" smtClean="0"/>
            <a:t> deber controlar la calidad de los bienes y servicios, que se obtengan como resultado de la ejecución de compromisos.</a:t>
          </a:r>
          <a:endParaRPr lang="es-ES" sz="800"/>
        </a:p>
      </dgm:t>
    </dgm:pt>
    <dgm:pt modelId="{15A56359-2919-4B30-9CF2-423EED137E20}" type="parTrans" cxnId="{93E75987-B455-4FEA-80CE-98DA5265BA54}">
      <dgm:prSet/>
      <dgm:spPr/>
      <dgm:t>
        <a:bodyPr/>
        <a:lstStyle/>
        <a:p>
          <a:endParaRPr lang="es-ES" sz="800"/>
        </a:p>
      </dgm:t>
    </dgm:pt>
    <dgm:pt modelId="{CC32F21E-515A-43A6-9D7C-FFC5B3FA0457}" type="sibTrans" cxnId="{93E75987-B455-4FEA-80CE-98DA5265BA54}">
      <dgm:prSet/>
      <dgm:spPr/>
      <dgm:t>
        <a:bodyPr/>
        <a:lstStyle/>
        <a:p>
          <a:endParaRPr lang="es-ES" sz="800"/>
        </a:p>
      </dgm:t>
    </dgm:pt>
    <dgm:pt modelId="{9A549C92-D49D-4371-B806-93D799E39A77}">
      <dgm:prSet/>
      <dgm:spPr/>
      <dgm:t>
        <a:bodyPr/>
        <a:lstStyle/>
        <a:p>
          <a:r>
            <a:rPr lang="es-ES" dirty="0" smtClean="0"/>
            <a:t>Autonomía de la Voluntad</a:t>
          </a:r>
          <a:endParaRPr lang="es-ES" dirty="0"/>
        </a:p>
      </dgm:t>
    </dgm:pt>
    <dgm:pt modelId="{EAA9A20F-AB06-4D07-AF92-929C59E68FD1}" type="parTrans" cxnId="{4DF18B8E-D269-4B93-AD31-AB86C1E6CDAF}">
      <dgm:prSet/>
      <dgm:spPr/>
      <dgm:t>
        <a:bodyPr/>
        <a:lstStyle/>
        <a:p>
          <a:endParaRPr lang="es-ES"/>
        </a:p>
      </dgm:t>
    </dgm:pt>
    <dgm:pt modelId="{96ABD804-C471-4FE6-83AE-7B2FEC2BDD89}" type="sibTrans" cxnId="{4DF18B8E-D269-4B93-AD31-AB86C1E6CDAF}">
      <dgm:prSet/>
      <dgm:spPr/>
      <dgm:t>
        <a:bodyPr/>
        <a:lstStyle/>
        <a:p>
          <a:endParaRPr lang="es-ES"/>
        </a:p>
      </dgm:t>
    </dgm:pt>
    <dgm:pt modelId="{1F26141D-6B9B-491E-926D-A5DA6C1A49A0}">
      <dgm:prSet/>
      <dgm:spPr/>
      <dgm:t>
        <a:bodyPr/>
        <a:lstStyle/>
        <a:p>
          <a:r>
            <a:rPr lang="es-CO" smtClean="0"/>
            <a:t>Las partes contratantes gozan de total libertad en el acuerdo de las cláusulas contractuales.</a:t>
          </a:r>
          <a:endParaRPr lang="es-ES"/>
        </a:p>
      </dgm:t>
    </dgm:pt>
    <dgm:pt modelId="{32D8B03B-6CD4-4A6D-AD9B-6F7966570308}" type="parTrans" cxnId="{BF417B6A-6E72-49FC-9F4F-6F69FADF0B62}">
      <dgm:prSet/>
      <dgm:spPr/>
      <dgm:t>
        <a:bodyPr/>
        <a:lstStyle/>
        <a:p>
          <a:endParaRPr lang="es-ES"/>
        </a:p>
      </dgm:t>
    </dgm:pt>
    <dgm:pt modelId="{D82840C0-E187-4AF9-919E-768AE9E056A0}" type="sibTrans" cxnId="{BF417B6A-6E72-49FC-9F4F-6F69FADF0B62}">
      <dgm:prSet/>
      <dgm:spPr/>
      <dgm:t>
        <a:bodyPr/>
        <a:lstStyle/>
        <a:p>
          <a:endParaRPr lang="es-ES"/>
        </a:p>
      </dgm:t>
    </dgm:pt>
    <dgm:pt modelId="{3359E6BF-F34D-48F7-910C-40EB493BBB1A}">
      <dgm:prSet/>
      <dgm:spPr/>
      <dgm:t>
        <a:bodyPr/>
        <a:lstStyle/>
        <a:p>
          <a:r>
            <a:rPr lang="es-ES" dirty="0" smtClean="0"/>
            <a:t>Equidad</a:t>
          </a:r>
          <a:endParaRPr lang="es-ES" dirty="0"/>
        </a:p>
      </dgm:t>
    </dgm:pt>
    <dgm:pt modelId="{2F745F23-A8D0-49DF-ABDC-49A9A273D83F}" type="parTrans" cxnId="{D0068F68-3064-4F25-8142-B44445928B93}">
      <dgm:prSet/>
      <dgm:spPr/>
      <dgm:t>
        <a:bodyPr/>
        <a:lstStyle/>
        <a:p>
          <a:endParaRPr lang="es-ES"/>
        </a:p>
      </dgm:t>
    </dgm:pt>
    <dgm:pt modelId="{9BF48D3F-6FB1-4447-B2DB-316F8A388E69}" type="sibTrans" cxnId="{D0068F68-3064-4F25-8142-B44445928B93}">
      <dgm:prSet/>
      <dgm:spPr/>
      <dgm:t>
        <a:bodyPr/>
        <a:lstStyle/>
        <a:p>
          <a:endParaRPr lang="es-ES"/>
        </a:p>
      </dgm:t>
    </dgm:pt>
    <dgm:pt modelId="{37E62DE7-A60B-4417-A519-C58AE3950585}">
      <dgm:prSet/>
      <dgm:spPr/>
      <dgm:t>
        <a:bodyPr/>
        <a:lstStyle/>
        <a:p>
          <a:r>
            <a:rPr lang="es-CO" smtClean="0"/>
            <a:t>Se</a:t>
          </a:r>
          <a:r>
            <a:rPr lang="es-CO" baseline="0" smtClean="0"/>
            <a:t> buscará que los contratistas en lo procesos tengan los mismos derechos y obligaciones.</a:t>
          </a:r>
          <a:endParaRPr lang="es-ES"/>
        </a:p>
      </dgm:t>
    </dgm:pt>
    <dgm:pt modelId="{CFF5468F-E5D9-40FB-9E99-4BA8E9BB6C2F}" type="parTrans" cxnId="{7DF2D92F-4A8E-45BB-AFAE-DD6230134271}">
      <dgm:prSet/>
      <dgm:spPr/>
      <dgm:t>
        <a:bodyPr/>
        <a:lstStyle/>
        <a:p>
          <a:endParaRPr lang="es-ES"/>
        </a:p>
      </dgm:t>
    </dgm:pt>
    <dgm:pt modelId="{14DE155A-9AAC-4261-AB2C-2ECFF9176159}" type="sibTrans" cxnId="{7DF2D92F-4A8E-45BB-AFAE-DD6230134271}">
      <dgm:prSet/>
      <dgm:spPr/>
      <dgm:t>
        <a:bodyPr/>
        <a:lstStyle/>
        <a:p>
          <a:endParaRPr lang="es-ES"/>
        </a:p>
      </dgm:t>
    </dgm:pt>
    <dgm:pt modelId="{171654CA-CE76-47AE-A338-0D76260204E9}">
      <dgm:prSet/>
      <dgm:spPr/>
      <dgm:t>
        <a:bodyPr/>
        <a:lstStyle/>
        <a:p>
          <a:r>
            <a:rPr lang="es-ES" dirty="0" smtClean="0"/>
            <a:t>Libre Concurrencia</a:t>
          </a:r>
          <a:endParaRPr lang="es-ES" dirty="0"/>
        </a:p>
      </dgm:t>
    </dgm:pt>
    <dgm:pt modelId="{FF31484F-EC1B-4061-96D9-17E3D148DAE6}" type="parTrans" cxnId="{3A1C6DF3-1C02-467B-994F-D11590AAFE1E}">
      <dgm:prSet/>
      <dgm:spPr/>
      <dgm:t>
        <a:bodyPr/>
        <a:lstStyle/>
        <a:p>
          <a:endParaRPr lang="es-ES"/>
        </a:p>
      </dgm:t>
    </dgm:pt>
    <dgm:pt modelId="{B22ADF3B-F578-4979-A904-059D9E95EF50}" type="sibTrans" cxnId="{3A1C6DF3-1C02-467B-994F-D11590AAFE1E}">
      <dgm:prSet/>
      <dgm:spPr/>
      <dgm:t>
        <a:bodyPr/>
        <a:lstStyle/>
        <a:p>
          <a:endParaRPr lang="es-ES"/>
        </a:p>
      </dgm:t>
    </dgm:pt>
    <dgm:pt modelId="{DA6C4D58-E8EC-49A4-9F00-387627B49A7B}">
      <dgm:prSet/>
      <dgm:spPr/>
      <dgm:t>
        <a:bodyPr/>
        <a:lstStyle/>
        <a:p>
          <a:r>
            <a:rPr lang="es-CO" smtClean="0">
              <a:latin typeface="Helvetica" panose="020B0604020202020204" pitchFamily="34" charset="0"/>
              <a:cs typeface="Helvetica" panose="020B0604020202020204" pitchFamily="34" charset="0"/>
            </a:rPr>
            <a:t>Las partes contratantes gozan de total libertad en el acuerdo de las cláusulas contractuales.</a:t>
          </a:r>
          <a:endParaRPr lang="es-ES"/>
        </a:p>
      </dgm:t>
    </dgm:pt>
    <dgm:pt modelId="{A0165784-9A4F-4DA9-BA0D-FA09C75F5BAE}" type="parTrans" cxnId="{6CD6B9BB-2DB6-4F61-8257-48837CCC8780}">
      <dgm:prSet/>
      <dgm:spPr/>
      <dgm:t>
        <a:bodyPr/>
        <a:lstStyle/>
        <a:p>
          <a:endParaRPr lang="es-ES"/>
        </a:p>
      </dgm:t>
    </dgm:pt>
    <dgm:pt modelId="{879FC417-1B8E-4C70-9CF6-8C8EC40FD0C4}" type="sibTrans" cxnId="{6CD6B9BB-2DB6-4F61-8257-48837CCC8780}">
      <dgm:prSet/>
      <dgm:spPr/>
      <dgm:t>
        <a:bodyPr/>
        <a:lstStyle/>
        <a:p>
          <a:endParaRPr lang="es-ES"/>
        </a:p>
      </dgm:t>
    </dgm:pt>
    <dgm:pt modelId="{54580EEA-BD60-4AC2-994E-37FC6DFBF305}">
      <dgm:prSet/>
      <dgm:spPr/>
      <dgm:t>
        <a:bodyPr/>
        <a:lstStyle/>
        <a:p>
          <a:r>
            <a:rPr lang="es-ES" dirty="0" smtClean="0"/>
            <a:t>Adaptabilidad</a:t>
          </a:r>
          <a:endParaRPr lang="es-ES" dirty="0"/>
        </a:p>
      </dgm:t>
    </dgm:pt>
    <dgm:pt modelId="{BE792261-92BA-4831-82A4-CC995D5080A6}" type="parTrans" cxnId="{10C7E105-63AC-4BA8-AADD-5B945DA8D528}">
      <dgm:prSet/>
      <dgm:spPr/>
      <dgm:t>
        <a:bodyPr/>
        <a:lstStyle/>
        <a:p>
          <a:endParaRPr lang="es-ES"/>
        </a:p>
      </dgm:t>
    </dgm:pt>
    <dgm:pt modelId="{9E58C277-546B-4653-AF24-FC5C7A07B1F9}" type="sibTrans" cxnId="{10C7E105-63AC-4BA8-AADD-5B945DA8D528}">
      <dgm:prSet/>
      <dgm:spPr/>
      <dgm:t>
        <a:bodyPr/>
        <a:lstStyle/>
        <a:p>
          <a:endParaRPr lang="es-ES"/>
        </a:p>
      </dgm:t>
    </dgm:pt>
    <dgm:pt modelId="{D28E6C46-BACA-443A-9D93-5F962E28AE0F}">
      <dgm:prSet/>
      <dgm:spPr/>
      <dgm:t>
        <a:bodyPr/>
        <a:lstStyle/>
        <a:p>
          <a:r>
            <a:rPr lang="es-CO" smtClean="0">
              <a:latin typeface="Helvetica" panose="020B0604020202020204" pitchFamily="34" charset="0"/>
              <a:cs typeface="Helvetica" panose="020B0604020202020204" pitchFamily="34" charset="0"/>
            </a:rPr>
            <a:t>Se</a:t>
          </a:r>
          <a:r>
            <a:rPr lang="es-CO" baseline="0" smtClean="0">
              <a:latin typeface="Helvetica" panose="020B0604020202020204" pitchFamily="34" charset="0"/>
              <a:cs typeface="Helvetica" panose="020B0604020202020204" pitchFamily="34" charset="0"/>
            </a:rPr>
            <a:t> deberán orientar las actuaciones hacia los avances de la ciencia y la tecnología, siempre y cuando aporten mayor calidad  eficiencia en la prestación del servicio.</a:t>
          </a:r>
          <a:endParaRPr lang="es-ES"/>
        </a:p>
      </dgm:t>
    </dgm:pt>
    <dgm:pt modelId="{1A78816E-02FC-4E3A-B639-D9B35BBC6677}" type="parTrans" cxnId="{C6EAB5B7-4012-4097-AEB5-6C44C57A1166}">
      <dgm:prSet/>
      <dgm:spPr/>
      <dgm:t>
        <a:bodyPr/>
        <a:lstStyle/>
        <a:p>
          <a:endParaRPr lang="es-ES"/>
        </a:p>
      </dgm:t>
    </dgm:pt>
    <dgm:pt modelId="{C2658653-B27B-4606-AD71-F0763B800E88}" type="sibTrans" cxnId="{C6EAB5B7-4012-4097-AEB5-6C44C57A1166}">
      <dgm:prSet/>
      <dgm:spPr/>
      <dgm:t>
        <a:bodyPr/>
        <a:lstStyle/>
        <a:p>
          <a:endParaRPr lang="es-ES"/>
        </a:p>
      </dgm:t>
    </dgm:pt>
    <dgm:pt modelId="{3B2D0719-D735-4443-8563-376D38D44B0F}" type="pres">
      <dgm:prSet presAssocID="{16B045AE-8200-49BD-A670-62FA2DB6087E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F7384A0-3DFF-41F0-B619-F1A65D119C98}" type="pres">
      <dgm:prSet presAssocID="{A4F1EE03-E889-467E-9BED-CE11DDF3B129}" presName="compNode" presStyleCnt="0"/>
      <dgm:spPr/>
    </dgm:pt>
    <dgm:pt modelId="{C389389B-B63D-4993-B6CE-3E29E9904907}" type="pres">
      <dgm:prSet presAssocID="{A4F1EE03-E889-467E-9BED-CE11DDF3B129}" presName="childRect" presStyleLbl="bgAcc1" presStyleIdx="0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FD54FE-558D-43E0-95E9-55B1345F2F6D}" type="pres">
      <dgm:prSet presAssocID="{A4F1EE03-E889-467E-9BED-CE11DDF3B12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62E640D-E7F8-4702-8639-04FBF1BECA78}" type="pres">
      <dgm:prSet presAssocID="{A4F1EE03-E889-467E-9BED-CE11DDF3B129}" presName="parentRect" presStyleLbl="alignNode1" presStyleIdx="0" presStyleCnt="20"/>
      <dgm:spPr/>
      <dgm:t>
        <a:bodyPr/>
        <a:lstStyle/>
        <a:p>
          <a:endParaRPr lang="es-ES"/>
        </a:p>
      </dgm:t>
    </dgm:pt>
    <dgm:pt modelId="{CAE650AE-E465-41E1-8B2D-6F72B2A94298}" type="pres">
      <dgm:prSet presAssocID="{A4F1EE03-E889-467E-9BED-CE11DDF3B129}" presName="adorn" presStyleLbl="fgAccFollowNode1" presStyleIdx="0" presStyleCnt="20"/>
      <dgm:spPr/>
    </dgm:pt>
    <dgm:pt modelId="{F8F4ED68-1A9E-4B4F-8696-8E02BCC9B891}" type="pres">
      <dgm:prSet presAssocID="{BDA6FC7D-9E09-46EC-8DF8-DE469BF87038}" presName="sibTrans" presStyleLbl="sibTrans2D1" presStyleIdx="0" presStyleCnt="0"/>
      <dgm:spPr/>
      <dgm:t>
        <a:bodyPr/>
        <a:lstStyle/>
        <a:p>
          <a:endParaRPr lang="es-ES"/>
        </a:p>
      </dgm:t>
    </dgm:pt>
    <dgm:pt modelId="{4DF29AC8-3EE8-485D-841E-C0AE735E7BB9}" type="pres">
      <dgm:prSet presAssocID="{26873836-28DB-4D80-A9B6-6F9F7B4F3139}" presName="compNode" presStyleCnt="0"/>
      <dgm:spPr/>
    </dgm:pt>
    <dgm:pt modelId="{C4C4599B-626A-4AC3-9E4D-EB3D694B1588}" type="pres">
      <dgm:prSet presAssocID="{26873836-28DB-4D80-A9B6-6F9F7B4F3139}" presName="childRect" presStyleLbl="bgAcc1" presStyleIdx="1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E5545C-614C-4A9C-9E05-BCEC00AF497B}" type="pres">
      <dgm:prSet presAssocID="{26873836-28DB-4D80-A9B6-6F9F7B4F313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1C2C647-5788-4726-84C7-58BC6AC174C7}" type="pres">
      <dgm:prSet presAssocID="{26873836-28DB-4D80-A9B6-6F9F7B4F3139}" presName="parentRect" presStyleLbl="alignNode1" presStyleIdx="1" presStyleCnt="20"/>
      <dgm:spPr/>
      <dgm:t>
        <a:bodyPr/>
        <a:lstStyle/>
        <a:p>
          <a:endParaRPr lang="es-ES"/>
        </a:p>
      </dgm:t>
    </dgm:pt>
    <dgm:pt modelId="{8250E8DF-3087-44B2-9310-7B6C32FF4CCC}" type="pres">
      <dgm:prSet presAssocID="{26873836-28DB-4D80-A9B6-6F9F7B4F3139}" presName="adorn" presStyleLbl="fgAccFollowNode1" presStyleIdx="1" presStyleCnt="20"/>
      <dgm:spPr/>
    </dgm:pt>
    <dgm:pt modelId="{51DC2644-8522-471B-BB24-8C11605DE89A}" type="pres">
      <dgm:prSet presAssocID="{77BD7DBA-83B8-42F0-9FA1-B427014C8166}" presName="sibTrans" presStyleLbl="sibTrans2D1" presStyleIdx="0" presStyleCnt="0"/>
      <dgm:spPr/>
      <dgm:t>
        <a:bodyPr/>
        <a:lstStyle/>
        <a:p>
          <a:endParaRPr lang="es-ES"/>
        </a:p>
      </dgm:t>
    </dgm:pt>
    <dgm:pt modelId="{F4C1D54E-59EC-4E6E-AA4F-4BEE982322C9}" type="pres">
      <dgm:prSet presAssocID="{16AF1BA2-E7F6-4E70-B290-7977D41E3A24}" presName="compNode" presStyleCnt="0"/>
      <dgm:spPr/>
    </dgm:pt>
    <dgm:pt modelId="{49A7AC8E-EBB0-46DC-890E-716590EF5C5D}" type="pres">
      <dgm:prSet presAssocID="{16AF1BA2-E7F6-4E70-B290-7977D41E3A24}" presName="childRect" presStyleLbl="bgAcc1" presStyleIdx="2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81491B8-9061-4C2F-A8C2-1EF416121C7A}" type="pres">
      <dgm:prSet presAssocID="{16AF1BA2-E7F6-4E70-B290-7977D41E3A2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707635-3044-47F4-8265-CC1231A6E44C}" type="pres">
      <dgm:prSet presAssocID="{16AF1BA2-E7F6-4E70-B290-7977D41E3A24}" presName="parentRect" presStyleLbl="alignNode1" presStyleIdx="2" presStyleCnt="20"/>
      <dgm:spPr/>
      <dgm:t>
        <a:bodyPr/>
        <a:lstStyle/>
        <a:p>
          <a:endParaRPr lang="es-ES"/>
        </a:p>
      </dgm:t>
    </dgm:pt>
    <dgm:pt modelId="{1CC430D1-09D0-4792-B62A-331045B1D9A6}" type="pres">
      <dgm:prSet presAssocID="{16AF1BA2-E7F6-4E70-B290-7977D41E3A24}" presName="adorn" presStyleLbl="fgAccFollowNode1" presStyleIdx="2" presStyleCnt="20"/>
      <dgm:spPr/>
    </dgm:pt>
    <dgm:pt modelId="{F30616D8-DA8B-4A97-BEC2-F7DD7246FC66}" type="pres">
      <dgm:prSet presAssocID="{B3215B39-3220-4571-8DBD-62CC7C3814D7}" presName="sibTrans" presStyleLbl="sibTrans2D1" presStyleIdx="0" presStyleCnt="0"/>
      <dgm:spPr/>
      <dgm:t>
        <a:bodyPr/>
        <a:lstStyle/>
        <a:p>
          <a:endParaRPr lang="es-ES"/>
        </a:p>
      </dgm:t>
    </dgm:pt>
    <dgm:pt modelId="{ED523091-44B6-41B5-A598-E839046A3394}" type="pres">
      <dgm:prSet presAssocID="{1CDA00D9-D08D-42B0-B5DA-648FDB003A20}" presName="compNode" presStyleCnt="0"/>
      <dgm:spPr/>
    </dgm:pt>
    <dgm:pt modelId="{ACF77EBB-3833-4553-B319-E5FCD5080AB1}" type="pres">
      <dgm:prSet presAssocID="{1CDA00D9-D08D-42B0-B5DA-648FDB003A20}" presName="childRect" presStyleLbl="bgAcc1" presStyleIdx="3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15F7CEF-21F7-4C38-B529-C5E612313D88}" type="pres">
      <dgm:prSet presAssocID="{1CDA00D9-D08D-42B0-B5DA-648FDB003A20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EEA450-C59E-47EF-9646-63A80C687B04}" type="pres">
      <dgm:prSet presAssocID="{1CDA00D9-D08D-42B0-B5DA-648FDB003A20}" presName="parentRect" presStyleLbl="alignNode1" presStyleIdx="3" presStyleCnt="20"/>
      <dgm:spPr/>
      <dgm:t>
        <a:bodyPr/>
        <a:lstStyle/>
        <a:p>
          <a:endParaRPr lang="es-ES"/>
        </a:p>
      </dgm:t>
    </dgm:pt>
    <dgm:pt modelId="{BE9D9986-38D4-47E9-8B38-F7327653F81D}" type="pres">
      <dgm:prSet presAssocID="{1CDA00D9-D08D-42B0-B5DA-648FDB003A20}" presName="adorn" presStyleLbl="fgAccFollowNode1" presStyleIdx="3" presStyleCnt="20"/>
      <dgm:spPr/>
    </dgm:pt>
    <dgm:pt modelId="{5B011510-87FA-4A01-9122-777F27F404C8}" type="pres">
      <dgm:prSet presAssocID="{752705C0-3DFE-4428-9E4F-E308292F233D}" presName="sibTrans" presStyleLbl="sibTrans2D1" presStyleIdx="0" presStyleCnt="0"/>
      <dgm:spPr/>
      <dgm:t>
        <a:bodyPr/>
        <a:lstStyle/>
        <a:p>
          <a:endParaRPr lang="es-ES"/>
        </a:p>
      </dgm:t>
    </dgm:pt>
    <dgm:pt modelId="{4CF0603B-2DDF-41FD-867D-C9F629B134E0}" type="pres">
      <dgm:prSet presAssocID="{22FE8D4D-896B-40AB-B4F9-2A9AA83C935A}" presName="compNode" presStyleCnt="0"/>
      <dgm:spPr/>
    </dgm:pt>
    <dgm:pt modelId="{F7A95E00-0C92-43DF-A853-A3145E2E3D2A}" type="pres">
      <dgm:prSet presAssocID="{22FE8D4D-896B-40AB-B4F9-2A9AA83C935A}" presName="childRect" presStyleLbl="bgAcc1" presStyleIdx="4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53CED11-C245-4175-BFEE-B144DCD467E3}" type="pres">
      <dgm:prSet presAssocID="{22FE8D4D-896B-40AB-B4F9-2A9AA83C935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223B14B-2812-4303-ABA0-6AC2D246F67F}" type="pres">
      <dgm:prSet presAssocID="{22FE8D4D-896B-40AB-B4F9-2A9AA83C935A}" presName="parentRect" presStyleLbl="alignNode1" presStyleIdx="4" presStyleCnt="20"/>
      <dgm:spPr/>
      <dgm:t>
        <a:bodyPr/>
        <a:lstStyle/>
        <a:p>
          <a:endParaRPr lang="es-ES"/>
        </a:p>
      </dgm:t>
    </dgm:pt>
    <dgm:pt modelId="{31D4C9A4-4EB9-493C-914F-F3ED5A8A6280}" type="pres">
      <dgm:prSet presAssocID="{22FE8D4D-896B-40AB-B4F9-2A9AA83C935A}" presName="adorn" presStyleLbl="fgAccFollowNode1" presStyleIdx="4" presStyleCnt="20"/>
      <dgm:spPr/>
    </dgm:pt>
    <dgm:pt modelId="{DE6D38DD-60D4-473C-BBDB-732F9DD44328}" type="pres">
      <dgm:prSet presAssocID="{9C51C68D-DDE2-4262-8D3E-013F2E5FD87D}" presName="sibTrans" presStyleLbl="sibTrans2D1" presStyleIdx="0" presStyleCnt="0"/>
      <dgm:spPr/>
      <dgm:t>
        <a:bodyPr/>
        <a:lstStyle/>
        <a:p>
          <a:endParaRPr lang="es-ES"/>
        </a:p>
      </dgm:t>
    </dgm:pt>
    <dgm:pt modelId="{AF967AA6-BD69-48A4-B39A-145D74B84DA3}" type="pres">
      <dgm:prSet presAssocID="{ADB21BAA-1A93-4E78-9215-BEC59679A1AD}" presName="compNode" presStyleCnt="0"/>
      <dgm:spPr/>
    </dgm:pt>
    <dgm:pt modelId="{0C48991E-63AD-4C7E-B2BA-6D2A279F0CFD}" type="pres">
      <dgm:prSet presAssocID="{ADB21BAA-1A93-4E78-9215-BEC59679A1AD}" presName="childRect" presStyleLbl="bgAcc1" presStyleIdx="5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9B55FC5-4218-47CA-8A10-07F144EF55CB}" type="pres">
      <dgm:prSet presAssocID="{ADB21BAA-1A93-4E78-9215-BEC59679A1AD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EE5149-53DE-46DC-8708-E02E60BA6DFA}" type="pres">
      <dgm:prSet presAssocID="{ADB21BAA-1A93-4E78-9215-BEC59679A1AD}" presName="parentRect" presStyleLbl="alignNode1" presStyleIdx="5" presStyleCnt="20"/>
      <dgm:spPr/>
      <dgm:t>
        <a:bodyPr/>
        <a:lstStyle/>
        <a:p>
          <a:endParaRPr lang="es-ES"/>
        </a:p>
      </dgm:t>
    </dgm:pt>
    <dgm:pt modelId="{7015445D-8692-411C-BC0D-CAF22ED8A36D}" type="pres">
      <dgm:prSet presAssocID="{ADB21BAA-1A93-4E78-9215-BEC59679A1AD}" presName="adorn" presStyleLbl="fgAccFollowNode1" presStyleIdx="5" presStyleCnt="20"/>
      <dgm:spPr/>
    </dgm:pt>
    <dgm:pt modelId="{5D3C6680-8311-4F1B-931B-F9BB0B30C9AB}" type="pres">
      <dgm:prSet presAssocID="{4EE9B4AB-368C-448D-A121-897A285BE2B9}" presName="sibTrans" presStyleLbl="sibTrans2D1" presStyleIdx="0" presStyleCnt="0"/>
      <dgm:spPr/>
      <dgm:t>
        <a:bodyPr/>
        <a:lstStyle/>
        <a:p>
          <a:endParaRPr lang="es-ES"/>
        </a:p>
      </dgm:t>
    </dgm:pt>
    <dgm:pt modelId="{220CC26E-E7AD-430B-9638-EB0E95F58210}" type="pres">
      <dgm:prSet presAssocID="{529F0D16-D547-4403-857F-DF7BEABEDB6B}" presName="compNode" presStyleCnt="0"/>
      <dgm:spPr/>
    </dgm:pt>
    <dgm:pt modelId="{354FD579-A5FC-4D15-A90F-A12FC9DC1C75}" type="pres">
      <dgm:prSet presAssocID="{529F0D16-D547-4403-857F-DF7BEABEDB6B}" presName="childRect" presStyleLbl="bgAcc1" presStyleIdx="6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B0CD9A-4C97-4D18-852E-B884B6BD0B78}" type="pres">
      <dgm:prSet presAssocID="{529F0D16-D547-4403-857F-DF7BEABEDB6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17EA2F-DF02-41C4-AA3B-F4473A5897A4}" type="pres">
      <dgm:prSet presAssocID="{529F0D16-D547-4403-857F-DF7BEABEDB6B}" presName="parentRect" presStyleLbl="alignNode1" presStyleIdx="6" presStyleCnt="20"/>
      <dgm:spPr/>
      <dgm:t>
        <a:bodyPr/>
        <a:lstStyle/>
        <a:p>
          <a:endParaRPr lang="es-ES"/>
        </a:p>
      </dgm:t>
    </dgm:pt>
    <dgm:pt modelId="{5CD7CA6D-1FBB-4F43-B031-A595FDFF231C}" type="pres">
      <dgm:prSet presAssocID="{529F0D16-D547-4403-857F-DF7BEABEDB6B}" presName="adorn" presStyleLbl="fgAccFollowNode1" presStyleIdx="6" presStyleCnt="20"/>
      <dgm:spPr/>
    </dgm:pt>
    <dgm:pt modelId="{26BA115E-8907-4FBD-8573-AFDEE412F027}" type="pres">
      <dgm:prSet presAssocID="{B8E0D3BF-CBF4-42D8-94C4-791C8DF806D2}" presName="sibTrans" presStyleLbl="sibTrans2D1" presStyleIdx="0" presStyleCnt="0"/>
      <dgm:spPr/>
      <dgm:t>
        <a:bodyPr/>
        <a:lstStyle/>
        <a:p>
          <a:endParaRPr lang="es-ES"/>
        </a:p>
      </dgm:t>
    </dgm:pt>
    <dgm:pt modelId="{18A84EB6-47C1-40B2-BDAA-BEF70520B289}" type="pres">
      <dgm:prSet presAssocID="{34858552-5DE1-407D-9539-382856DC22B0}" presName="compNode" presStyleCnt="0"/>
      <dgm:spPr/>
    </dgm:pt>
    <dgm:pt modelId="{F654F5D3-85B0-4410-818A-DF41A1AFBCE5}" type="pres">
      <dgm:prSet presAssocID="{34858552-5DE1-407D-9539-382856DC22B0}" presName="childRect" presStyleLbl="bgAcc1" presStyleIdx="7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A3755C5-0361-427A-B9F5-40E62370102B}" type="pres">
      <dgm:prSet presAssocID="{34858552-5DE1-407D-9539-382856DC22B0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51D2F72-FFD4-4201-90AC-5E47AE6BE0D9}" type="pres">
      <dgm:prSet presAssocID="{34858552-5DE1-407D-9539-382856DC22B0}" presName="parentRect" presStyleLbl="alignNode1" presStyleIdx="7" presStyleCnt="20"/>
      <dgm:spPr/>
      <dgm:t>
        <a:bodyPr/>
        <a:lstStyle/>
        <a:p>
          <a:endParaRPr lang="es-ES"/>
        </a:p>
      </dgm:t>
    </dgm:pt>
    <dgm:pt modelId="{27E09007-4190-4FAF-A8C6-507C92AA5D21}" type="pres">
      <dgm:prSet presAssocID="{34858552-5DE1-407D-9539-382856DC22B0}" presName="adorn" presStyleLbl="fgAccFollowNode1" presStyleIdx="7" presStyleCnt="20"/>
      <dgm:spPr/>
    </dgm:pt>
    <dgm:pt modelId="{595C0614-EF5A-41A3-BEEE-9F3721064EA7}" type="pres">
      <dgm:prSet presAssocID="{BC714D9A-C96C-46C7-B111-345A09440C59}" presName="sibTrans" presStyleLbl="sibTrans2D1" presStyleIdx="0" presStyleCnt="0"/>
      <dgm:spPr/>
      <dgm:t>
        <a:bodyPr/>
        <a:lstStyle/>
        <a:p>
          <a:endParaRPr lang="es-ES"/>
        </a:p>
      </dgm:t>
    </dgm:pt>
    <dgm:pt modelId="{66325B7A-FC04-4B4F-8496-073B44FBA57F}" type="pres">
      <dgm:prSet presAssocID="{3F3E6E94-0813-4F39-9661-9F85A53C299A}" presName="compNode" presStyleCnt="0"/>
      <dgm:spPr/>
    </dgm:pt>
    <dgm:pt modelId="{9708817C-A01E-4525-B226-3DE96B39BF2A}" type="pres">
      <dgm:prSet presAssocID="{3F3E6E94-0813-4F39-9661-9F85A53C299A}" presName="childRect" presStyleLbl="bgAcc1" presStyleIdx="8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0BA81C-AD8C-4961-99D8-37E7A4A6C3A7}" type="pres">
      <dgm:prSet presAssocID="{3F3E6E94-0813-4F39-9661-9F85A53C299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C96F5F8-7215-4B3F-9B95-B77E8C56F362}" type="pres">
      <dgm:prSet presAssocID="{3F3E6E94-0813-4F39-9661-9F85A53C299A}" presName="parentRect" presStyleLbl="alignNode1" presStyleIdx="8" presStyleCnt="20"/>
      <dgm:spPr/>
      <dgm:t>
        <a:bodyPr/>
        <a:lstStyle/>
        <a:p>
          <a:endParaRPr lang="es-ES"/>
        </a:p>
      </dgm:t>
    </dgm:pt>
    <dgm:pt modelId="{35955466-A29A-4DFC-BA39-BFA22CDE00EA}" type="pres">
      <dgm:prSet presAssocID="{3F3E6E94-0813-4F39-9661-9F85A53C299A}" presName="adorn" presStyleLbl="fgAccFollowNode1" presStyleIdx="8" presStyleCnt="20"/>
      <dgm:spPr/>
    </dgm:pt>
    <dgm:pt modelId="{D3234EF3-73AB-4458-9BF7-D02F2A3D815F}" type="pres">
      <dgm:prSet presAssocID="{5BCFB5F1-1FD5-4D38-8A78-C20C6BA25E50}" presName="sibTrans" presStyleLbl="sibTrans2D1" presStyleIdx="0" presStyleCnt="0"/>
      <dgm:spPr/>
      <dgm:t>
        <a:bodyPr/>
        <a:lstStyle/>
        <a:p>
          <a:endParaRPr lang="es-ES"/>
        </a:p>
      </dgm:t>
    </dgm:pt>
    <dgm:pt modelId="{84339024-1C7D-4661-9732-35D89A138CD9}" type="pres">
      <dgm:prSet presAssocID="{13AD4BF0-949F-4F00-8831-B2A40E5500B4}" presName="compNode" presStyleCnt="0"/>
      <dgm:spPr/>
    </dgm:pt>
    <dgm:pt modelId="{B8B8DB09-7AAB-4FA8-90A4-F010AA5648AF}" type="pres">
      <dgm:prSet presAssocID="{13AD4BF0-949F-4F00-8831-B2A40E5500B4}" presName="childRect" presStyleLbl="bgAcc1" presStyleIdx="9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61E9F17-6EA7-4B71-B066-C3DF404D81F0}" type="pres">
      <dgm:prSet presAssocID="{13AD4BF0-949F-4F00-8831-B2A40E5500B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9A0DB9D-97D4-4079-953B-28B73251F453}" type="pres">
      <dgm:prSet presAssocID="{13AD4BF0-949F-4F00-8831-B2A40E5500B4}" presName="parentRect" presStyleLbl="alignNode1" presStyleIdx="9" presStyleCnt="20"/>
      <dgm:spPr/>
      <dgm:t>
        <a:bodyPr/>
        <a:lstStyle/>
        <a:p>
          <a:endParaRPr lang="es-ES"/>
        </a:p>
      </dgm:t>
    </dgm:pt>
    <dgm:pt modelId="{7D9EF2EE-4AAA-4D7F-8A35-07FFE8EBA1B8}" type="pres">
      <dgm:prSet presAssocID="{13AD4BF0-949F-4F00-8831-B2A40E5500B4}" presName="adorn" presStyleLbl="fgAccFollowNode1" presStyleIdx="9" presStyleCnt="20"/>
      <dgm:spPr/>
    </dgm:pt>
    <dgm:pt modelId="{F0F7AFBC-2056-4D17-BDE2-04F47D608A32}" type="pres">
      <dgm:prSet presAssocID="{093F7A48-B65A-40F5-9F6A-8B776538FB46}" presName="sibTrans" presStyleLbl="sibTrans2D1" presStyleIdx="0" presStyleCnt="0"/>
      <dgm:spPr/>
      <dgm:t>
        <a:bodyPr/>
        <a:lstStyle/>
        <a:p>
          <a:endParaRPr lang="es-ES"/>
        </a:p>
      </dgm:t>
    </dgm:pt>
    <dgm:pt modelId="{50E92989-7168-495C-A874-E7E9AF95BDF2}" type="pres">
      <dgm:prSet presAssocID="{120F8878-DD51-4C71-BA4F-D7F797C30A65}" presName="compNode" presStyleCnt="0"/>
      <dgm:spPr/>
    </dgm:pt>
    <dgm:pt modelId="{2AF8ED13-4656-4CD7-897D-7414C461846C}" type="pres">
      <dgm:prSet presAssocID="{120F8878-DD51-4C71-BA4F-D7F797C30A65}" presName="childRect" presStyleLbl="bgAcc1" presStyleIdx="10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B21F351-BAF6-435F-BFFE-4384438F83B6}" type="pres">
      <dgm:prSet presAssocID="{120F8878-DD51-4C71-BA4F-D7F797C30A6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68A12D8-E82B-4EFA-AD79-7829E0D55B18}" type="pres">
      <dgm:prSet presAssocID="{120F8878-DD51-4C71-BA4F-D7F797C30A65}" presName="parentRect" presStyleLbl="alignNode1" presStyleIdx="10" presStyleCnt="20"/>
      <dgm:spPr/>
      <dgm:t>
        <a:bodyPr/>
        <a:lstStyle/>
        <a:p>
          <a:endParaRPr lang="es-ES"/>
        </a:p>
      </dgm:t>
    </dgm:pt>
    <dgm:pt modelId="{EB0F142F-1B02-4742-97A7-58097F00B23B}" type="pres">
      <dgm:prSet presAssocID="{120F8878-DD51-4C71-BA4F-D7F797C30A65}" presName="adorn" presStyleLbl="fgAccFollowNode1" presStyleIdx="10" presStyleCnt="20"/>
      <dgm:spPr/>
    </dgm:pt>
    <dgm:pt modelId="{E6F5B7E4-BA8E-4E05-A7B8-3FC38D4D0900}" type="pres">
      <dgm:prSet presAssocID="{F0FF690F-E5BE-4C3C-986B-E83087D43812}" presName="sibTrans" presStyleLbl="sibTrans2D1" presStyleIdx="0" presStyleCnt="0"/>
      <dgm:spPr/>
      <dgm:t>
        <a:bodyPr/>
        <a:lstStyle/>
        <a:p>
          <a:endParaRPr lang="es-ES"/>
        </a:p>
      </dgm:t>
    </dgm:pt>
    <dgm:pt modelId="{99B387B0-E1C5-4708-B6FF-7FD5DE270A30}" type="pres">
      <dgm:prSet presAssocID="{BA9AE7AF-CDA0-4FC3-A827-6123D4E55745}" presName="compNode" presStyleCnt="0"/>
      <dgm:spPr/>
    </dgm:pt>
    <dgm:pt modelId="{97087C86-DB7B-4F3B-A224-AA40829C8049}" type="pres">
      <dgm:prSet presAssocID="{BA9AE7AF-CDA0-4FC3-A827-6123D4E55745}" presName="childRect" presStyleLbl="bgAcc1" presStyleIdx="11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FFEA2A-9E28-4DF0-B49E-EAE6F3035B65}" type="pres">
      <dgm:prSet presAssocID="{BA9AE7AF-CDA0-4FC3-A827-6123D4E5574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6C1DFE3-0BC6-42D7-B067-E18A607C6B6D}" type="pres">
      <dgm:prSet presAssocID="{BA9AE7AF-CDA0-4FC3-A827-6123D4E55745}" presName="parentRect" presStyleLbl="alignNode1" presStyleIdx="11" presStyleCnt="20"/>
      <dgm:spPr/>
      <dgm:t>
        <a:bodyPr/>
        <a:lstStyle/>
        <a:p>
          <a:endParaRPr lang="es-ES"/>
        </a:p>
      </dgm:t>
    </dgm:pt>
    <dgm:pt modelId="{BECA4A8A-70BD-4763-90B9-DF259B6C0F4C}" type="pres">
      <dgm:prSet presAssocID="{BA9AE7AF-CDA0-4FC3-A827-6123D4E55745}" presName="adorn" presStyleLbl="fgAccFollowNode1" presStyleIdx="11" presStyleCnt="20"/>
      <dgm:spPr/>
    </dgm:pt>
    <dgm:pt modelId="{FE16C6A0-4469-40A0-8665-9906A25708AD}" type="pres">
      <dgm:prSet presAssocID="{38FF175E-FACD-404C-A0F2-B5F5226AB90E}" presName="sibTrans" presStyleLbl="sibTrans2D1" presStyleIdx="0" presStyleCnt="0"/>
      <dgm:spPr/>
      <dgm:t>
        <a:bodyPr/>
        <a:lstStyle/>
        <a:p>
          <a:endParaRPr lang="es-ES"/>
        </a:p>
      </dgm:t>
    </dgm:pt>
    <dgm:pt modelId="{F3FB8E69-DCA4-4FFD-A756-0C39C755001B}" type="pres">
      <dgm:prSet presAssocID="{AAF6DDF5-040B-443B-8B2E-0FF447298FBF}" presName="compNode" presStyleCnt="0"/>
      <dgm:spPr/>
    </dgm:pt>
    <dgm:pt modelId="{DBB41C5A-D8ED-4579-979B-48D20258E38B}" type="pres">
      <dgm:prSet presAssocID="{AAF6DDF5-040B-443B-8B2E-0FF447298FBF}" presName="childRect" presStyleLbl="bgAcc1" presStyleIdx="12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C30AC5-A922-48C3-B10F-18435C701EC1}" type="pres">
      <dgm:prSet presAssocID="{AAF6DDF5-040B-443B-8B2E-0FF447298FB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B92F41-4844-498D-906F-DACF9DC273B0}" type="pres">
      <dgm:prSet presAssocID="{AAF6DDF5-040B-443B-8B2E-0FF447298FBF}" presName="parentRect" presStyleLbl="alignNode1" presStyleIdx="12" presStyleCnt="20"/>
      <dgm:spPr/>
      <dgm:t>
        <a:bodyPr/>
        <a:lstStyle/>
        <a:p>
          <a:endParaRPr lang="es-ES"/>
        </a:p>
      </dgm:t>
    </dgm:pt>
    <dgm:pt modelId="{BB14EFD8-643C-45E8-8B2E-82289E6A9B20}" type="pres">
      <dgm:prSet presAssocID="{AAF6DDF5-040B-443B-8B2E-0FF447298FBF}" presName="adorn" presStyleLbl="fgAccFollowNode1" presStyleIdx="12" presStyleCnt="20"/>
      <dgm:spPr/>
    </dgm:pt>
    <dgm:pt modelId="{D2688ED8-5002-49A9-92DC-DC4D19DF7691}" type="pres">
      <dgm:prSet presAssocID="{08AF84E2-8344-463F-B5DE-A65AC091D56F}" presName="sibTrans" presStyleLbl="sibTrans2D1" presStyleIdx="0" presStyleCnt="0"/>
      <dgm:spPr/>
      <dgm:t>
        <a:bodyPr/>
        <a:lstStyle/>
        <a:p>
          <a:endParaRPr lang="es-ES"/>
        </a:p>
      </dgm:t>
    </dgm:pt>
    <dgm:pt modelId="{33CEC297-C5C7-4FA4-8CDB-87173C6CE6C9}" type="pres">
      <dgm:prSet presAssocID="{4FD4A032-070B-40BE-B874-BFAB4CBD3A72}" presName="compNode" presStyleCnt="0"/>
      <dgm:spPr/>
    </dgm:pt>
    <dgm:pt modelId="{3390A406-839F-4724-A7A6-968B081D1D5F}" type="pres">
      <dgm:prSet presAssocID="{4FD4A032-070B-40BE-B874-BFAB4CBD3A72}" presName="childRect" presStyleLbl="bgAcc1" presStyleIdx="13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072C7C0-81DD-46B9-9870-444197C12B2E}" type="pres">
      <dgm:prSet presAssocID="{4FD4A032-070B-40BE-B874-BFAB4CBD3A72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949394C-24F0-4B2D-92B6-3B18BC2DBB86}" type="pres">
      <dgm:prSet presAssocID="{4FD4A032-070B-40BE-B874-BFAB4CBD3A72}" presName="parentRect" presStyleLbl="alignNode1" presStyleIdx="13" presStyleCnt="20"/>
      <dgm:spPr/>
      <dgm:t>
        <a:bodyPr/>
        <a:lstStyle/>
        <a:p>
          <a:endParaRPr lang="es-ES"/>
        </a:p>
      </dgm:t>
    </dgm:pt>
    <dgm:pt modelId="{C9267193-7AFF-468D-BCD2-B076F09F7AFF}" type="pres">
      <dgm:prSet presAssocID="{4FD4A032-070B-40BE-B874-BFAB4CBD3A72}" presName="adorn" presStyleLbl="fgAccFollowNode1" presStyleIdx="13" presStyleCnt="20"/>
      <dgm:spPr/>
    </dgm:pt>
    <dgm:pt modelId="{53F8FC96-BC41-4641-9958-B2CA649ACCFB}" type="pres">
      <dgm:prSet presAssocID="{A86D359B-87CC-4F62-B4B8-BCD597C27A70}" presName="sibTrans" presStyleLbl="sibTrans2D1" presStyleIdx="0" presStyleCnt="0"/>
      <dgm:spPr/>
      <dgm:t>
        <a:bodyPr/>
        <a:lstStyle/>
        <a:p>
          <a:endParaRPr lang="es-ES"/>
        </a:p>
      </dgm:t>
    </dgm:pt>
    <dgm:pt modelId="{2278C4FA-6B05-45E3-B233-2490A0EBFF00}" type="pres">
      <dgm:prSet presAssocID="{3C175831-FE02-4487-A106-6918ED84A447}" presName="compNode" presStyleCnt="0"/>
      <dgm:spPr/>
    </dgm:pt>
    <dgm:pt modelId="{9CEB4380-BFB0-4FB5-8C4E-79E6BA0CC13E}" type="pres">
      <dgm:prSet presAssocID="{3C175831-FE02-4487-A106-6918ED84A447}" presName="childRect" presStyleLbl="bgAcc1" presStyleIdx="14" presStyleCnt="20" custLinFactNeighborX="-291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A50C44-29C8-444F-98BB-33D04982AA4D}" type="pres">
      <dgm:prSet presAssocID="{3C175831-FE02-4487-A106-6918ED84A44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7E36E78-3669-423F-91BB-04C8E3CB0A24}" type="pres">
      <dgm:prSet presAssocID="{3C175831-FE02-4487-A106-6918ED84A447}" presName="parentRect" presStyleLbl="alignNode1" presStyleIdx="14" presStyleCnt="20"/>
      <dgm:spPr/>
      <dgm:t>
        <a:bodyPr/>
        <a:lstStyle/>
        <a:p>
          <a:endParaRPr lang="es-ES"/>
        </a:p>
      </dgm:t>
    </dgm:pt>
    <dgm:pt modelId="{33D5D63F-D7BA-471E-8BCD-723CC67A7538}" type="pres">
      <dgm:prSet presAssocID="{3C175831-FE02-4487-A106-6918ED84A447}" presName="adorn" presStyleLbl="fgAccFollowNode1" presStyleIdx="14" presStyleCnt="20"/>
      <dgm:spPr/>
    </dgm:pt>
    <dgm:pt modelId="{D379D1EB-C7E9-4C09-840A-04E7DBBD5E13}" type="pres">
      <dgm:prSet presAssocID="{4E53F620-410A-4D1A-BABF-6D383E5098D3}" presName="sibTrans" presStyleLbl="sibTrans2D1" presStyleIdx="0" presStyleCnt="0"/>
      <dgm:spPr/>
      <dgm:t>
        <a:bodyPr/>
        <a:lstStyle/>
        <a:p>
          <a:endParaRPr lang="es-ES"/>
        </a:p>
      </dgm:t>
    </dgm:pt>
    <dgm:pt modelId="{EFBD4109-22FF-412B-87CD-030E33559317}" type="pres">
      <dgm:prSet presAssocID="{2DB8906D-3FD3-412F-87F4-E2B5058E9CFA}" presName="compNode" presStyleCnt="0"/>
      <dgm:spPr/>
    </dgm:pt>
    <dgm:pt modelId="{6D574E21-D13F-42C4-A748-A7772A09EE35}" type="pres">
      <dgm:prSet presAssocID="{2DB8906D-3FD3-412F-87F4-E2B5058E9CFA}" presName="childRect" presStyleLbl="bgAcc1" presStyleIdx="15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21E72B-E48E-45BD-860D-0F5FDD932365}" type="pres">
      <dgm:prSet presAssocID="{2DB8906D-3FD3-412F-87F4-E2B5058E9CF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17652E9-1358-4E7C-B343-16D9C13DAF72}" type="pres">
      <dgm:prSet presAssocID="{2DB8906D-3FD3-412F-87F4-E2B5058E9CFA}" presName="parentRect" presStyleLbl="alignNode1" presStyleIdx="15" presStyleCnt="20"/>
      <dgm:spPr/>
      <dgm:t>
        <a:bodyPr/>
        <a:lstStyle/>
        <a:p>
          <a:endParaRPr lang="es-ES"/>
        </a:p>
      </dgm:t>
    </dgm:pt>
    <dgm:pt modelId="{44F53E70-BC4F-4161-AC28-2023ED0B0377}" type="pres">
      <dgm:prSet presAssocID="{2DB8906D-3FD3-412F-87F4-E2B5058E9CFA}" presName="adorn" presStyleLbl="fgAccFollowNode1" presStyleIdx="15" presStyleCnt="20"/>
      <dgm:spPr/>
    </dgm:pt>
    <dgm:pt modelId="{419EAF83-827F-4EC7-9D1D-5DB4AB3200B1}" type="pres">
      <dgm:prSet presAssocID="{C7044F5E-E860-4956-AC81-3D7FA018D921}" presName="sibTrans" presStyleLbl="sibTrans2D1" presStyleIdx="0" presStyleCnt="0"/>
      <dgm:spPr/>
      <dgm:t>
        <a:bodyPr/>
        <a:lstStyle/>
        <a:p>
          <a:endParaRPr lang="es-ES"/>
        </a:p>
      </dgm:t>
    </dgm:pt>
    <dgm:pt modelId="{F8E8DE6D-94DB-4894-A352-CED9618D115D}" type="pres">
      <dgm:prSet presAssocID="{9A549C92-D49D-4371-B806-93D799E39A77}" presName="compNode" presStyleCnt="0"/>
      <dgm:spPr/>
    </dgm:pt>
    <dgm:pt modelId="{522A568A-7B5E-4226-8A6A-8BE223F20AC3}" type="pres">
      <dgm:prSet presAssocID="{9A549C92-D49D-4371-B806-93D799E39A77}" presName="childRect" presStyleLbl="bgAcc1" presStyleIdx="16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B9A6E79-1A2E-419E-AB66-F43FC39FBBEF}" type="pres">
      <dgm:prSet presAssocID="{9A549C92-D49D-4371-B806-93D799E39A7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B8BD437-E921-4101-A230-AA3B8585970B}" type="pres">
      <dgm:prSet presAssocID="{9A549C92-D49D-4371-B806-93D799E39A77}" presName="parentRect" presStyleLbl="alignNode1" presStyleIdx="16" presStyleCnt="20"/>
      <dgm:spPr/>
      <dgm:t>
        <a:bodyPr/>
        <a:lstStyle/>
        <a:p>
          <a:endParaRPr lang="es-ES"/>
        </a:p>
      </dgm:t>
    </dgm:pt>
    <dgm:pt modelId="{8F04237F-395A-4932-8493-539E7A20169B}" type="pres">
      <dgm:prSet presAssocID="{9A549C92-D49D-4371-B806-93D799E39A77}" presName="adorn" presStyleLbl="fgAccFollowNode1" presStyleIdx="16" presStyleCnt="20"/>
      <dgm:spPr/>
    </dgm:pt>
    <dgm:pt modelId="{642130D8-5E6C-452C-9C46-D3C3CF8FA56C}" type="pres">
      <dgm:prSet presAssocID="{96ABD804-C471-4FE6-83AE-7B2FEC2BDD89}" presName="sibTrans" presStyleLbl="sibTrans2D1" presStyleIdx="0" presStyleCnt="0"/>
      <dgm:spPr/>
      <dgm:t>
        <a:bodyPr/>
        <a:lstStyle/>
        <a:p>
          <a:endParaRPr lang="es-ES"/>
        </a:p>
      </dgm:t>
    </dgm:pt>
    <dgm:pt modelId="{E7C1FEF1-E766-4950-B11B-B8D74959F723}" type="pres">
      <dgm:prSet presAssocID="{3359E6BF-F34D-48F7-910C-40EB493BBB1A}" presName="compNode" presStyleCnt="0"/>
      <dgm:spPr/>
    </dgm:pt>
    <dgm:pt modelId="{59F1C4CC-8525-40C9-B60C-6BBFADD1BCA7}" type="pres">
      <dgm:prSet presAssocID="{3359E6BF-F34D-48F7-910C-40EB493BBB1A}" presName="childRect" presStyleLbl="bgAcc1" presStyleIdx="17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A8A787-306F-449F-979C-400751D36C17}" type="pres">
      <dgm:prSet presAssocID="{3359E6BF-F34D-48F7-910C-40EB493BBB1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D789E6-087E-42E9-B77C-8F6ACEEA34A3}" type="pres">
      <dgm:prSet presAssocID="{3359E6BF-F34D-48F7-910C-40EB493BBB1A}" presName="parentRect" presStyleLbl="alignNode1" presStyleIdx="17" presStyleCnt="20"/>
      <dgm:spPr/>
      <dgm:t>
        <a:bodyPr/>
        <a:lstStyle/>
        <a:p>
          <a:endParaRPr lang="es-ES"/>
        </a:p>
      </dgm:t>
    </dgm:pt>
    <dgm:pt modelId="{C729DD05-FE52-491B-B587-4FC19D93C774}" type="pres">
      <dgm:prSet presAssocID="{3359E6BF-F34D-48F7-910C-40EB493BBB1A}" presName="adorn" presStyleLbl="fgAccFollowNode1" presStyleIdx="17" presStyleCnt="20"/>
      <dgm:spPr/>
    </dgm:pt>
    <dgm:pt modelId="{08F3AC93-8F70-42D7-8689-3142A5B025AC}" type="pres">
      <dgm:prSet presAssocID="{9BF48D3F-6FB1-4447-B2DB-316F8A388E69}" presName="sibTrans" presStyleLbl="sibTrans2D1" presStyleIdx="0" presStyleCnt="0"/>
      <dgm:spPr/>
      <dgm:t>
        <a:bodyPr/>
        <a:lstStyle/>
        <a:p>
          <a:endParaRPr lang="es-ES"/>
        </a:p>
      </dgm:t>
    </dgm:pt>
    <dgm:pt modelId="{65FD78BD-1FCA-4A40-9095-7859AF220856}" type="pres">
      <dgm:prSet presAssocID="{171654CA-CE76-47AE-A338-0D76260204E9}" presName="compNode" presStyleCnt="0"/>
      <dgm:spPr/>
    </dgm:pt>
    <dgm:pt modelId="{A8B2D470-B6B2-445C-81F2-ED4024717299}" type="pres">
      <dgm:prSet presAssocID="{171654CA-CE76-47AE-A338-0D76260204E9}" presName="childRect" presStyleLbl="bgAcc1" presStyleIdx="18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B6EE713-03B1-4095-BF9F-4097897B6D41}" type="pres">
      <dgm:prSet presAssocID="{171654CA-CE76-47AE-A338-0D76260204E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285AF3-53E0-4998-905C-0ABF9A0A6640}" type="pres">
      <dgm:prSet presAssocID="{171654CA-CE76-47AE-A338-0D76260204E9}" presName="parentRect" presStyleLbl="alignNode1" presStyleIdx="18" presStyleCnt="20"/>
      <dgm:spPr/>
      <dgm:t>
        <a:bodyPr/>
        <a:lstStyle/>
        <a:p>
          <a:endParaRPr lang="es-ES"/>
        </a:p>
      </dgm:t>
    </dgm:pt>
    <dgm:pt modelId="{159D05A6-FF7B-435D-A578-D010F101F8AE}" type="pres">
      <dgm:prSet presAssocID="{171654CA-CE76-47AE-A338-0D76260204E9}" presName="adorn" presStyleLbl="fgAccFollowNode1" presStyleIdx="18" presStyleCnt="20"/>
      <dgm:spPr/>
    </dgm:pt>
    <dgm:pt modelId="{82299B64-1206-4B70-BA58-FCCC4B459425}" type="pres">
      <dgm:prSet presAssocID="{B22ADF3B-F578-4979-A904-059D9E95EF50}" presName="sibTrans" presStyleLbl="sibTrans2D1" presStyleIdx="0" presStyleCnt="0"/>
      <dgm:spPr/>
      <dgm:t>
        <a:bodyPr/>
        <a:lstStyle/>
        <a:p>
          <a:endParaRPr lang="es-ES"/>
        </a:p>
      </dgm:t>
    </dgm:pt>
    <dgm:pt modelId="{DA4B82A2-C407-42BD-9D30-C41BF07BE393}" type="pres">
      <dgm:prSet presAssocID="{54580EEA-BD60-4AC2-994E-37FC6DFBF305}" presName="compNode" presStyleCnt="0"/>
      <dgm:spPr/>
    </dgm:pt>
    <dgm:pt modelId="{33D4C48A-96A2-4220-AEB6-602C7EBA8D77}" type="pres">
      <dgm:prSet presAssocID="{54580EEA-BD60-4AC2-994E-37FC6DFBF305}" presName="childRect" presStyleLbl="bgAcc1" presStyleIdx="19" presStyleCnt="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2184154-E8BE-4590-B6E9-34260317EF83}" type="pres">
      <dgm:prSet presAssocID="{54580EEA-BD60-4AC2-994E-37FC6DFBF30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A5049B-1B7B-4FD1-8781-23542721CDAE}" type="pres">
      <dgm:prSet presAssocID="{54580EEA-BD60-4AC2-994E-37FC6DFBF305}" presName="parentRect" presStyleLbl="alignNode1" presStyleIdx="19" presStyleCnt="20"/>
      <dgm:spPr/>
      <dgm:t>
        <a:bodyPr/>
        <a:lstStyle/>
        <a:p>
          <a:endParaRPr lang="es-ES"/>
        </a:p>
      </dgm:t>
    </dgm:pt>
    <dgm:pt modelId="{80A7BAC7-62F8-4090-B4C2-57C4F158DE19}" type="pres">
      <dgm:prSet presAssocID="{54580EEA-BD60-4AC2-994E-37FC6DFBF305}" presName="adorn" presStyleLbl="fgAccFollowNode1" presStyleIdx="19" presStyleCnt="20"/>
      <dgm:spPr/>
    </dgm:pt>
  </dgm:ptLst>
  <dgm:cxnLst>
    <dgm:cxn modelId="{B1C1BA5F-CA66-4F00-8C57-CE0D112EDB23}" type="presOf" srcId="{BA9AE7AF-CDA0-4FC3-A827-6123D4E55745}" destId="{96C1DFE3-0BC6-42D7-B067-E18A607C6B6D}" srcOrd="1" destOrd="0" presId="urn:microsoft.com/office/officeart/2005/8/layout/bList2"/>
    <dgm:cxn modelId="{CCF9605D-ADCB-444F-811E-3098060F94CB}" srcId="{16B045AE-8200-49BD-A670-62FA2DB6087E}" destId="{4FD4A032-070B-40BE-B874-BFAB4CBD3A72}" srcOrd="13" destOrd="0" parTransId="{527BCDC3-0701-4078-8A06-308213E82AAB}" sibTransId="{A86D359B-87CC-4F62-B4B8-BCD597C27A70}"/>
    <dgm:cxn modelId="{9ED1B7BD-B2A7-4392-8B7E-EE91B40B68D1}" type="presOf" srcId="{120F8878-DD51-4C71-BA4F-D7F797C30A65}" destId="{168A12D8-E82B-4EFA-AD79-7829E0D55B18}" srcOrd="1" destOrd="0" presId="urn:microsoft.com/office/officeart/2005/8/layout/bList2"/>
    <dgm:cxn modelId="{CB84F7B2-C921-4FB8-A300-844299837CC9}" type="presOf" srcId="{4FD4A032-070B-40BE-B874-BFAB4CBD3A72}" destId="{4072C7C0-81DD-46B9-9870-444197C12B2E}" srcOrd="0" destOrd="0" presId="urn:microsoft.com/office/officeart/2005/8/layout/bList2"/>
    <dgm:cxn modelId="{3360BDB8-99F7-4AE2-9FD5-36EA71B238BF}" type="presOf" srcId="{3F3E6E94-0813-4F39-9661-9F85A53C299A}" destId="{5E0BA81C-AD8C-4961-99D8-37E7A4A6C3A7}" srcOrd="0" destOrd="0" presId="urn:microsoft.com/office/officeart/2005/8/layout/bList2"/>
    <dgm:cxn modelId="{CD8F403A-953B-4988-8531-F42B70244087}" type="presOf" srcId="{77BD7DBA-83B8-42F0-9FA1-B427014C8166}" destId="{51DC2644-8522-471B-BB24-8C11605DE89A}" srcOrd="0" destOrd="0" presId="urn:microsoft.com/office/officeart/2005/8/layout/bList2"/>
    <dgm:cxn modelId="{39C79609-8BC1-47A9-B393-9BF7CB28A8B6}" type="presOf" srcId="{BA9AE7AF-CDA0-4FC3-A827-6123D4E55745}" destId="{66FFEA2A-9E28-4DF0-B49E-EAE6F3035B65}" srcOrd="0" destOrd="0" presId="urn:microsoft.com/office/officeart/2005/8/layout/bList2"/>
    <dgm:cxn modelId="{DA103F37-F4E2-4C08-8E50-F2224342BD1C}" type="presOf" srcId="{C6F6C405-9579-415E-8DF1-8DA20E23CABC}" destId="{0C48991E-63AD-4C7E-B2BA-6D2A279F0CFD}" srcOrd="0" destOrd="0" presId="urn:microsoft.com/office/officeart/2005/8/layout/bList2"/>
    <dgm:cxn modelId="{36C227D8-FF39-4386-A95E-4CCAFA4B9022}" type="presOf" srcId="{529F0D16-D547-4403-857F-DF7BEABEDB6B}" destId="{8917EA2F-DF02-41C4-AA3B-F4473A5897A4}" srcOrd="1" destOrd="0" presId="urn:microsoft.com/office/officeart/2005/8/layout/bList2"/>
    <dgm:cxn modelId="{63AAC419-A7BF-492C-B5CA-A15CDE553E08}" type="presOf" srcId="{3359E6BF-F34D-48F7-910C-40EB493BBB1A}" destId="{95A8A787-306F-449F-979C-400751D36C17}" srcOrd="0" destOrd="0" presId="urn:microsoft.com/office/officeart/2005/8/layout/bList2"/>
    <dgm:cxn modelId="{55F14C77-8961-40F5-B4B4-3C6CBEBD6BD5}" type="presOf" srcId="{BDA6FC7D-9E09-46EC-8DF8-DE469BF87038}" destId="{F8F4ED68-1A9E-4B4F-8696-8E02BCC9B891}" srcOrd="0" destOrd="0" presId="urn:microsoft.com/office/officeart/2005/8/layout/bList2"/>
    <dgm:cxn modelId="{D0068F68-3064-4F25-8142-B44445928B93}" srcId="{16B045AE-8200-49BD-A670-62FA2DB6087E}" destId="{3359E6BF-F34D-48F7-910C-40EB493BBB1A}" srcOrd="17" destOrd="0" parTransId="{2F745F23-A8D0-49DF-ABDC-49A9A273D83F}" sibTransId="{9BF48D3F-6FB1-4447-B2DB-316F8A388E69}"/>
    <dgm:cxn modelId="{93CCD783-F75E-4A6E-A36E-AD30F000D74B}" srcId="{3C175831-FE02-4487-A106-6918ED84A447}" destId="{1494957E-3CF2-458B-989B-E4DBEC5DE542}" srcOrd="0" destOrd="0" parTransId="{87A4D7CB-AEED-47E3-80B5-0498FE47E67E}" sibTransId="{2937414F-C86A-49CF-B0F7-4BBAFAAA5C63}"/>
    <dgm:cxn modelId="{06249917-12B3-4F22-B7FC-2E32E354DD1A}" type="presOf" srcId="{9A549C92-D49D-4371-B806-93D799E39A77}" destId="{4B9A6E79-1A2E-419E-AB66-F43FC39FBBEF}" srcOrd="0" destOrd="0" presId="urn:microsoft.com/office/officeart/2005/8/layout/bList2"/>
    <dgm:cxn modelId="{742CE81E-03A9-4252-A668-04B27C98C40B}" type="presOf" srcId="{22FE8D4D-896B-40AB-B4F9-2A9AA83C935A}" destId="{1223B14B-2812-4303-ABA0-6AC2D246F67F}" srcOrd="1" destOrd="0" presId="urn:microsoft.com/office/officeart/2005/8/layout/bList2"/>
    <dgm:cxn modelId="{B1BDC066-F148-4909-9E50-39A7B7E77A50}" type="presOf" srcId="{9A549C92-D49D-4371-B806-93D799E39A77}" destId="{4B8BD437-E921-4101-A230-AA3B8585970B}" srcOrd="1" destOrd="0" presId="urn:microsoft.com/office/officeart/2005/8/layout/bList2"/>
    <dgm:cxn modelId="{585D47E9-6B90-45EA-BF5E-1E1C2AC9BE34}" srcId="{16B045AE-8200-49BD-A670-62FA2DB6087E}" destId="{529F0D16-D547-4403-857F-DF7BEABEDB6B}" srcOrd="6" destOrd="0" parTransId="{3803DFB5-6017-4360-8C4D-A167E7C2B868}" sibTransId="{B8E0D3BF-CBF4-42D8-94C4-791C8DF806D2}"/>
    <dgm:cxn modelId="{0C7FC758-F7F9-4540-85E0-B26081C91452}" type="presOf" srcId="{752705C0-3DFE-4428-9E4F-E308292F233D}" destId="{5B011510-87FA-4A01-9122-777F27F404C8}" srcOrd="0" destOrd="0" presId="urn:microsoft.com/office/officeart/2005/8/layout/bList2"/>
    <dgm:cxn modelId="{28EA6FB7-BEE6-45F9-9BAB-D00D571B6D3D}" srcId="{16AF1BA2-E7F6-4E70-B290-7977D41E3A24}" destId="{7DA6DAE6-6422-49E9-BE8A-6958323BA2E2}" srcOrd="0" destOrd="0" parTransId="{1DCC9CBA-FB12-4691-B8DC-B9EC5158E186}" sibTransId="{19DCBD98-878C-4AEB-9ACE-53F1EC2FE7CE}"/>
    <dgm:cxn modelId="{BB9D73AF-3C2C-451A-BFB0-5403BA8F0E75}" srcId="{120F8878-DD51-4C71-BA4F-D7F797C30A65}" destId="{8B950240-E9D5-4115-8BC4-BB4369830DE2}" srcOrd="0" destOrd="0" parTransId="{45DDC96E-9DEC-4A7D-9708-650738606A89}" sibTransId="{F77F345D-B2AD-46D8-88F6-44319D3FDE70}"/>
    <dgm:cxn modelId="{6A6E1EA1-A2A2-42D1-8548-72DCBF39511A}" type="presOf" srcId="{3C175831-FE02-4487-A106-6918ED84A447}" destId="{04A50C44-29C8-444F-98BB-33D04982AA4D}" srcOrd="0" destOrd="0" presId="urn:microsoft.com/office/officeart/2005/8/layout/bList2"/>
    <dgm:cxn modelId="{1EDDCC62-042D-4CEB-B80E-442054D4BAD8}" type="presOf" srcId="{4FD4A032-070B-40BE-B874-BFAB4CBD3A72}" destId="{1949394C-24F0-4B2D-92B6-3B18BC2DBB86}" srcOrd="1" destOrd="0" presId="urn:microsoft.com/office/officeart/2005/8/layout/bList2"/>
    <dgm:cxn modelId="{59D0CCCB-A33B-4FD2-AE2D-26823F5E5187}" type="presOf" srcId="{26873836-28DB-4D80-A9B6-6F9F7B4F3139}" destId="{AAE5545C-614C-4A9C-9E05-BCEC00AF497B}" srcOrd="0" destOrd="0" presId="urn:microsoft.com/office/officeart/2005/8/layout/bList2"/>
    <dgm:cxn modelId="{EEEE752F-96CB-415B-B990-DD4105E885E7}" srcId="{16B045AE-8200-49BD-A670-62FA2DB6087E}" destId="{120F8878-DD51-4C71-BA4F-D7F797C30A65}" srcOrd="10" destOrd="0" parTransId="{613CFD7F-B7E9-4EA8-A7E1-1B9C44F2A73C}" sibTransId="{F0FF690F-E5BE-4C3C-986B-E83087D43812}"/>
    <dgm:cxn modelId="{237AF905-BEC1-4D9C-ABB4-71144A47AB40}" type="presOf" srcId="{73F12285-0084-497A-94FD-95406796B4B5}" destId="{B8B8DB09-7AAB-4FA8-90A4-F010AA5648AF}" srcOrd="0" destOrd="0" presId="urn:microsoft.com/office/officeart/2005/8/layout/bList2"/>
    <dgm:cxn modelId="{EE3F50D1-91B3-4C5B-86B1-347844E22D4F}" srcId="{13AD4BF0-949F-4F00-8831-B2A40E5500B4}" destId="{73F12285-0084-497A-94FD-95406796B4B5}" srcOrd="0" destOrd="0" parTransId="{D30C929E-B36C-4CB6-8ABF-BF97E28CB2D7}" sibTransId="{80ACEDF3-C483-4D2F-8748-DF7465386F36}"/>
    <dgm:cxn modelId="{10C7E105-63AC-4BA8-AADD-5B945DA8D528}" srcId="{16B045AE-8200-49BD-A670-62FA2DB6087E}" destId="{54580EEA-BD60-4AC2-994E-37FC6DFBF305}" srcOrd="19" destOrd="0" parTransId="{BE792261-92BA-4831-82A4-CC995D5080A6}" sibTransId="{9E58C277-546B-4653-AF24-FC5C7A07B1F9}"/>
    <dgm:cxn modelId="{FC9A9A47-F667-4A06-B2B2-9F00A9D0AAA7}" type="presOf" srcId="{3C175831-FE02-4487-A106-6918ED84A447}" destId="{27E36E78-3669-423F-91BB-04C8E3CB0A24}" srcOrd="1" destOrd="0" presId="urn:microsoft.com/office/officeart/2005/8/layout/bList2"/>
    <dgm:cxn modelId="{0510BB3A-E427-4D45-B67D-CA11545AA412}" type="presOf" srcId="{C7044F5E-E860-4956-AC81-3D7FA018D921}" destId="{419EAF83-827F-4EC7-9D1D-5DB4AB3200B1}" srcOrd="0" destOrd="0" presId="urn:microsoft.com/office/officeart/2005/8/layout/bList2"/>
    <dgm:cxn modelId="{DDEADA78-491D-42D4-A95F-041D0333C7C9}" srcId="{BA9AE7AF-CDA0-4FC3-A827-6123D4E55745}" destId="{2B749E57-BAF5-4D6D-B7CF-F3DA557013BA}" srcOrd="0" destOrd="0" parTransId="{FCB0D896-486F-4455-A8EE-32D11777CF24}" sibTransId="{F660C6C2-8EB5-490C-B049-ECFD7157739F}"/>
    <dgm:cxn modelId="{B07B90AF-1D1B-4444-A11C-B1966E83FF7A}" type="presOf" srcId="{5BCFB5F1-1FD5-4D38-8A78-C20C6BA25E50}" destId="{D3234EF3-73AB-4458-9BF7-D02F2A3D815F}" srcOrd="0" destOrd="0" presId="urn:microsoft.com/office/officeart/2005/8/layout/bList2"/>
    <dgm:cxn modelId="{984F7D1D-9A84-425D-A792-C5ABFBAD8836}" type="presOf" srcId="{A86D359B-87CC-4F62-B4B8-BCD597C27A70}" destId="{53F8FC96-BC41-4641-9958-B2CA649ACCFB}" srcOrd="0" destOrd="0" presId="urn:microsoft.com/office/officeart/2005/8/layout/bList2"/>
    <dgm:cxn modelId="{CD721757-C3C4-4B84-87C8-35708AAD41A4}" type="presOf" srcId="{3359E6BF-F34D-48F7-910C-40EB493BBB1A}" destId="{5FD789E6-087E-42E9-B77C-8F6ACEEA34A3}" srcOrd="1" destOrd="0" presId="urn:microsoft.com/office/officeart/2005/8/layout/bList2"/>
    <dgm:cxn modelId="{485C6D52-D8C2-4DEE-9052-3110512A6A25}" type="presOf" srcId="{1CDA00D9-D08D-42B0-B5DA-648FDB003A20}" destId="{915F7CEF-21F7-4C38-B529-C5E612313D88}" srcOrd="0" destOrd="0" presId="urn:microsoft.com/office/officeart/2005/8/layout/bList2"/>
    <dgm:cxn modelId="{7DB46EA9-C0C4-4BD2-87E3-74B92E8B131B}" srcId="{ADB21BAA-1A93-4E78-9215-BEC59679A1AD}" destId="{C6F6C405-9579-415E-8DF1-8DA20E23CABC}" srcOrd="0" destOrd="0" parTransId="{5A8FA56D-CAAE-4206-8ADF-A3414B1CC35D}" sibTransId="{A32E5D0A-22AD-41FD-808C-0C495800671F}"/>
    <dgm:cxn modelId="{10FDDA89-E9BD-4285-8671-F0A97A915E52}" srcId="{16B045AE-8200-49BD-A670-62FA2DB6087E}" destId="{3F3E6E94-0813-4F39-9661-9F85A53C299A}" srcOrd="8" destOrd="0" parTransId="{290F143E-7E2F-42D9-A6A6-D879CD14517D}" sibTransId="{5BCFB5F1-1FD5-4D38-8A78-C20C6BA25E50}"/>
    <dgm:cxn modelId="{6461724B-8F10-4E76-8CA2-1B8819355F18}" type="presOf" srcId="{A4F1EE03-E889-467E-9BED-CE11DDF3B129}" destId="{962E640D-E7F8-4702-8639-04FBF1BECA78}" srcOrd="1" destOrd="0" presId="urn:microsoft.com/office/officeart/2005/8/layout/bList2"/>
    <dgm:cxn modelId="{6E95DB04-860B-4FAA-B9EB-27EB209D08B5}" type="presOf" srcId="{2DB8906D-3FD3-412F-87F4-E2B5058E9CFA}" destId="{B721E72B-E48E-45BD-860D-0F5FDD932365}" srcOrd="0" destOrd="0" presId="urn:microsoft.com/office/officeart/2005/8/layout/bList2"/>
    <dgm:cxn modelId="{1B4F7601-9CA3-468C-B3D6-28055EE1D46E}" type="presOf" srcId="{D28E6C46-BACA-443A-9D93-5F962E28AE0F}" destId="{33D4C48A-96A2-4220-AEB6-602C7EBA8D77}" srcOrd="0" destOrd="0" presId="urn:microsoft.com/office/officeart/2005/8/layout/bList2"/>
    <dgm:cxn modelId="{26E925F1-27BF-4B21-9E83-334550A01FAC}" type="presOf" srcId="{4E53F620-410A-4D1A-BABF-6D383E5098D3}" destId="{D379D1EB-C7E9-4C09-840A-04E7DBBD5E13}" srcOrd="0" destOrd="0" presId="urn:microsoft.com/office/officeart/2005/8/layout/bList2"/>
    <dgm:cxn modelId="{0F9C9AAF-1A3D-4DF9-A0CB-CE8F5D98297B}" type="presOf" srcId="{9BF48D3F-6FB1-4447-B2DB-316F8A388E69}" destId="{08F3AC93-8F70-42D7-8689-3142A5B025AC}" srcOrd="0" destOrd="0" presId="urn:microsoft.com/office/officeart/2005/8/layout/bList2"/>
    <dgm:cxn modelId="{B48B2BD1-540A-47D5-8BAF-DB971E9162CA}" type="presOf" srcId="{F27D0249-A85A-4E28-A7CC-71733A43112C}" destId="{3390A406-839F-4724-A7A6-968B081D1D5F}" srcOrd="0" destOrd="0" presId="urn:microsoft.com/office/officeart/2005/8/layout/bList2"/>
    <dgm:cxn modelId="{6224AA46-416F-4FB5-90E0-DD18FC2DBBE6}" srcId="{16B045AE-8200-49BD-A670-62FA2DB6087E}" destId="{1CDA00D9-D08D-42B0-B5DA-648FDB003A20}" srcOrd="3" destOrd="0" parTransId="{28A380E8-A942-4125-ABA9-8D8B8873366F}" sibTransId="{752705C0-3DFE-4428-9E4F-E308292F233D}"/>
    <dgm:cxn modelId="{DD4CB02F-E644-435D-A1AA-AF0E1E9B9C19}" type="presOf" srcId="{A503E78F-D91E-430A-BADE-36D431C0DC45}" destId="{6D574E21-D13F-42C4-A748-A7772A09EE35}" srcOrd="0" destOrd="0" presId="urn:microsoft.com/office/officeart/2005/8/layout/bList2"/>
    <dgm:cxn modelId="{A52BEBBD-BBFC-4537-B3CD-1A5BE9D75AE6}" type="presOf" srcId="{B3215B39-3220-4571-8DBD-62CC7C3814D7}" destId="{F30616D8-DA8B-4A97-BEC2-F7DD7246FC66}" srcOrd="0" destOrd="0" presId="urn:microsoft.com/office/officeart/2005/8/layout/bList2"/>
    <dgm:cxn modelId="{5892987F-A4C7-438D-88DB-135034E8EDA0}" type="presOf" srcId="{13AD4BF0-949F-4F00-8831-B2A40E5500B4}" destId="{D9A0DB9D-97D4-4079-953B-28B73251F453}" srcOrd="1" destOrd="0" presId="urn:microsoft.com/office/officeart/2005/8/layout/bList2"/>
    <dgm:cxn modelId="{8BD8B0FD-7DC6-4A41-9FD1-17BA3CAD29AA}" srcId="{16B045AE-8200-49BD-A670-62FA2DB6087E}" destId="{16AF1BA2-E7F6-4E70-B290-7977D41E3A24}" srcOrd="2" destOrd="0" parTransId="{C36AD6BF-CA24-4CBD-AFB8-73BCCEF77E2B}" sibTransId="{B3215B39-3220-4571-8DBD-62CC7C3814D7}"/>
    <dgm:cxn modelId="{5115FDBE-7182-4E9C-A161-F3259C06D24F}" srcId="{16B045AE-8200-49BD-A670-62FA2DB6087E}" destId="{ADB21BAA-1A93-4E78-9215-BEC59679A1AD}" srcOrd="5" destOrd="0" parTransId="{CDD014AF-3E67-4979-8B17-79A000FAFD54}" sibTransId="{4EE9B4AB-368C-448D-A121-897A285BE2B9}"/>
    <dgm:cxn modelId="{7DF2D92F-4A8E-45BB-AFAE-DD6230134271}" srcId="{3359E6BF-F34D-48F7-910C-40EB493BBB1A}" destId="{37E62DE7-A60B-4417-A519-C58AE3950585}" srcOrd="0" destOrd="0" parTransId="{CFF5468F-E5D9-40FB-9E99-4BA8E9BB6C2F}" sibTransId="{14DE155A-9AAC-4261-AB2C-2ECFF9176159}"/>
    <dgm:cxn modelId="{BB9C9E82-D732-4E48-A6CC-979C4C60D15B}" srcId="{26873836-28DB-4D80-A9B6-6F9F7B4F3139}" destId="{ED7EC96F-0173-4577-8DD0-A38FF017C606}" srcOrd="0" destOrd="0" parTransId="{7DCE1C3A-036E-43D1-B08A-3A73B50805E8}" sibTransId="{F624B9E3-3C9D-40EB-8ABF-A3A3DC890898}"/>
    <dgm:cxn modelId="{9737AB29-C082-4395-BCEF-98C43F61DDCB}" type="presOf" srcId="{4FB819C8-0998-4805-836A-341232B0C61B}" destId="{9708817C-A01E-4525-B226-3DE96B39BF2A}" srcOrd="0" destOrd="0" presId="urn:microsoft.com/office/officeart/2005/8/layout/bList2"/>
    <dgm:cxn modelId="{4DF18B8E-D269-4B93-AD31-AB86C1E6CDAF}" srcId="{16B045AE-8200-49BD-A670-62FA2DB6087E}" destId="{9A549C92-D49D-4371-B806-93D799E39A77}" srcOrd="16" destOrd="0" parTransId="{EAA9A20F-AB06-4D07-AF92-929C59E68FD1}" sibTransId="{96ABD804-C471-4FE6-83AE-7B2FEC2BDD89}"/>
    <dgm:cxn modelId="{9DA88E99-4D48-455B-BBCB-239D1162EF26}" type="presOf" srcId="{171654CA-CE76-47AE-A338-0D76260204E9}" destId="{FB6EE713-03B1-4095-BF9F-4097897B6D41}" srcOrd="0" destOrd="0" presId="urn:microsoft.com/office/officeart/2005/8/layout/bList2"/>
    <dgm:cxn modelId="{6CD6B9BB-2DB6-4F61-8257-48837CCC8780}" srcId="{171654CA-CE76-47AE-A338-0D76260204E9}" destId="{DA6C4D58-E8EC-49A4-9F00-387627B49A7B}" srcOrd="0" destOrd="0" parTransId="{A0165784-9A4F-4DA9-BA0D-FA09C75F5BAE}" sibTransId="{879FC417-1B8E-4C70-9CF6-8C8EC40FD0C4}"/>
    <dgm:cxn modelId="{CC3F8AB1-31AF-4616-95D4-4D5C4576E762}" type="presOf" srcId="{171654CA-CE76-47AE-A338-0D76260204E9}" destId="{F4285AF3-53E0-4998-905C-0ABF9A0A6640}" srcOrd="1" destOrd="0" presId="urn:microsoft.com/office/officeart/2005/8/layout/bList2"/>
    <dgm:cxn modelId="{6ACCA26C-9B7D-48AC-B6E7-1E3A6CEFCFD2}" type="presOf" srcId="{34858552-5DE1-407D-9539-382856DC22B0}" destId="{E51D2F72-FFD4-4201-90AC-5E47AE6BE0D9}" srcOrd="1" destOrd="0" presId="urn:microsoft.com/office/officeart/2005/8/layout/bList2"/>
    <dgm:cxn modelId="{052BE22E-A1DB-41A2-A97C-4D65CB72A0DC}" type="presOf" srcId="{16AF1BA2-E7F6-4E70-B290-7977D41E3A24}" destId="{F81491B8-9061-4C2F-A8C2-1EF416121C7A}" srcOrd="0" destOrd="0" presId="urn:microsoft.com/office/officeart/2005/8/layout/bList2"/>
    <dgm:cxn modelId="{5DE5FA0A-6C6B-4022-B33D-4DB6923F358E}" type="presOf" srcId="{34858552-5DE1-407D-9539-382856DC22B0}" destId="{CA3755C5-0361-427A-B9F5-40E62370102B}" srcOrd="0" destOrd="0" presId="urn:microsoft.com/office/officeart/2005/8/layout/bList2"/>
    <dgm:cxn modelId="{55BB60B6-95A6-4ABE-8D4A-6897BF8012B7}" type="presOf" srcId="{A4F1EE03-E889-467E-9BED-CE11DDF3B129}" destId="{2CFD54FE-558D-43E0-95E9-55B1345F2F6D}" srcOrd="0" destOrd="0" presId="urn:microsoft.com/office/officeart/2005/8/layout/bList2"/>
    <dgm:cxn modelId="{248FACD4-A817-415E-87E2-2D04268D29BC}" srcId="{1CDA00D9-D08D-42B0-B5DA-648FDB003A20}" destId="{BAE24E98-9A6D-44F6-8B07-FF3DE805377D}" srcOrd="0" destOrd="0" parTransId="{80E6EC48-4D7F-4C03-98C1-283FA8EA3353}" sibTransId="{B9971F30-DEF3-4DDC-BF7C-7633B578DF6B}"/>
    <dgm:cxn modelId="{6A994B0C-335B-4456-B493-BEBAC8A33D78}" srcId="{A4F1EE03-E889-467E-9BED-CE11DDF3B129}" destId="{944B12C6-3530-4B24-8C56-4284A8B3A8AC}" srcOrd="0" destOrd="0" parTransId="{0BEF1052-2BC5-496D-80BE-72DEF48DACA5}" sibTransId="{B6246670-4A1F-4FD2-812A-5BB11417A75C}"/>
    <dgm:cxn modelId="{4A50FC24-829B-46D1-A7C8-68E35F7A6725}" type="presOf" srcId="{13AD4BF0-949F-4F00-8831-B2A40E5500B4}" destId="{A61E9F17-6EA7-4B71-B066-C3DF404D81F0}" srcOrd="0" destOrd="0" presId="urn:microsoft.com/office/officeart/2005/8/layout/bList2"/>
    <dgm:cxn modelId="{36FC291A-0F43-4604-95B9-B0415C3CE5AB}" type="presOf" srcId="{54580EEA-BD60-4AC2-994E-37FC6DFBF305}" destId="{32184154-E8BE-4590-B6E9-34260317EF83}" srcOrd="0" destOrd="0" presId="urn:microsoft.com/office/officeart/2005/8/layout/bList2"/>
    <dgm:cxn modelId="{7CA39544-0BEB-4773-A696-55F6FA9F78AD}" type="presOf" srcId="{4EE9B4AB-368C-448D-A121-897A285BE2B9}" destId="{5D3C6680-8311-4F1B-931B-F9BB0B30C9AB}" srcOrd="0" destOrd="0" presId="urn:microsoft.com/office/officeart/2005/8/layout/bList2"/>
    <dgm:cxn modelId="{52C4F9BA-9E7D-4C35-B80B-B38CBED2B805}" srcId="{529F0D16-D547-4403-857F-DF7BEABEDB6B}" destId="{3BDF7826-BF02-43A7-95F5-E0F009D4750B}" srcOrd="0" destOrd="0" parTransId="{2353E4D5-6428-4B08-8B8A-E48C4EB73728}" sibTransId="{F22057F9-61FE-4301-8C7D-2B253B57F1A4}"/>
    <dgm:cxn modelId="{C9EB7BDD-818C-4EFF-BC4C-818DDFDBBD27}" type="presOf" srcId="{26873836-28DB-4D80-A9B6-6F9F7B4F3139}" destId="{F1C2C647-5788-4726-84C7-58BC6AC174C7}" srcOrd="1" destOrd="0" presId="urn:microsoft.com/office/officeart/2005/8/layout/bList2"/>
    <dgm:cxn modelId="{C6D1F8A0-4ECE-49C2-9904-402489052210}" type="presOf" srcId="{DA6C4D58-E8EC-49A4-9F00-387627B49A7B}" destId="{A8B2D470-B6B2-445C-81F2-ED4024717299}" srcOrd="0" destOrd="0" presId="urn:microsoft.com/office/officeart/2005/8/layout/bList2"/>
    <dgm:cxn modelId="{91B37553-8AB4-414E-BA42-2B9BED44DBDE}" type="presOf" srcId="{37E62DE7-A60B-4417-A519-C58AE3950585}" destId="{59F1C4CC-8525-40C9-B60C-6BBFADD1BCA7}" srcOrd="0" destOrd="0" presId="urn:microsoft.com/office/officeart/2005/8/layout/bList2"/>
    <dgm:cxn modelId="{54F33777-8B34-4894-9E51-A51614B2A392}" srcId="{16B045AE-8200-49BD-A670-62FA2DB6087E}" destId="{13AD4BF0-949F-4F00-8831-B2A40E5500B4}" srcOrd="9" destOrd="0" parTransId="{3B8CF029-2CB9-41BE-A1EB-A57191F58D0D}" sibTransId="{093F7A48-B65A-40F5-9F6A-8B776538FB46}"/>
    <dgm:cxn modelId="{C6EAB5B7-4012-4097-AEB5-6C44C57A1166}" srcId="{54580EEA-BD60-4AC2-994E-37FC6DFBF305}" destId="{D28E6C46-BACA-443A-9D93-5F962E28AE0F}" srcOrd="0" destOrd="0" parTransId="{1A78816E-02FC-4E3A-B639-D9B35BBC6677}" sibTransId="{C2658653-B27B-4606-AD71-F0763B800E88}"/>
    <dgm:cxn modelId="{044EE2D7-4E60-4906-8AFE-93D518C67DDB}" type="presOf" srcId="{3F3E6E94-0813-4F39-9661-9F85A53C299A}" destId="{7C96F5F8-7215-4B3F-9B95-B77E8C56F362}" srcOrd="1" destOrd="0" presId="urn:microsoft.com/office/officeart/2005/8/layout/bList2"/>
    <dgm:cxn modelId="{EEC126E5-A689-44F0-9F5F-23471A5ED8EB}" type="presOf" srcId="{944B12C6-3530-4B24-8C56-4284A8B3A8AC}" destId="{C389389B-B63D-4993-B6CE-3E29E9904907}" srcOrd="0" destOrd="0" presId="urn:microsoft.com/office/officeart/2005/8/layout/bList2"/>
    <dgm:cxn modelId="{DB919A06-6FA1-43CA-8023-538572DF9F35}" srcId="{16B045AE-8200-49BD-A670-62FA2DB6087E}" destId="{26873836-28DB-4D80-A9B6-6F9F7B4F3139}" srcOrd="1" destOrd="0" parTransId="{E414776F-37EB-47DC-B582-2BC1AEAA5DEE}" sibTransId="{77BD7DBA-83B8-42F0-9FA1-B427014C8166}"/>
    <dgm:cxn modelId="{041F81FA-5448-446F-B89C-495A6CB794BC}" type="presOf" srcId="{BC714D9A-C96C-46C7-B111-345A09440C59}" destId="{595C0614-EF5A-41A3-BEEE-9F3721064EA7}" srcOrd="0" destOrd="0" presId="urn:microsoft.com/office/officeart/2005/8/layout/bList2"/>
    <dgm:cxn modelId="{84CED6A7-D44F-4182-B9B1-DA3247C8C0F3}" type="presOf" srcId="{3BDF7826-BF02-43A7-95F5-E0F009D4750B}" destId="{354FD579-A5FC-4D15-A90F-A12FC9DC1C75}" srcOrd="0" destOrd="0" presId="urn:microsoft.com/office/officeart/2005/8/layout/bList2"/>
    <dgm:cxn modelId="{514D161D-0576-4474-BC33-A671A45C4591}" srcId="{16B045AE-8200-49BD-A670-62FA2DB6087E}" destId="{BA9AE7AF-CDA0-4FC3-A827-6123D4E55745}" srcOrd="11" destOrd="0" parTransId="{9CD77B11-7AF8-4F4E-8668-F70D39C8D67A}" sibTransId="{38FF175E-FACD-404C-A0F2-B5F5226AB90E}"/>
    <dgm:cxn modelId="{62F725F3-0407-4261-8E85-ECFB335E4595}" srcId="{34858552-5DE1-407D-9539-382856DC22B0}" destId="{2EB9DFF9-3B9C-4F64-B6BF-8CD879C264FE}" srcOrd="0" destOrd="0" parTransId="{A9AA9AAA-6A22-4796-A09C-690C02A22679}" sibTransId="{6800FF1A-5682-40A4-A2DC-610D7D019D9A}"/>
    <dgm:cxn modelId="{9A4440EF-A012-423E-BBDB-0F5C00CFBF95}" type="presOf" srcId="{AAF6DDF5-040B-443B-8B2E-0FF447298FBF}" destId="{24B92F41-4844-498D-906F-DACF9DC273B0}" srcOrd="1" destOrd="0" presId="urn:microsoft.com/office/officeart/2005/8/layout/bList2"/>
    <dgm:cxn modelId="{91543F52-E45E-4FAA-A325-6384CB290D60}" type="presOf" srcId="{ADB21BAA-1A93-4E78-9215-BEC59679A1AD}" destId="{69EE5149-53DE-46DC-8708-E02E60BA6DFA}" srcOrd="1" destOrd="0" presId="urn:microsoft.com/office/officeart/2005/8/layout/bList2"/>
    <dgm:cxn modelId="{A66E86C1-093B-427C-95C8-96E85BBFD5A1}" type="presOf" srcId="{22FE8D4D-896B-40AB-B4F9-2A9AA83C935A}" destId="{F53CED11-C245-4175-BFEE-B144DCD467E3}" srcOrd="0" destOrd="0" presId="urn:microsoft.com/office/officeart/2005/8/layout/bList2"/>
    <dgm:cxn modelId="{B146FAEE-5F15-4ED0-9DC2-A8E471254381}" type="presOf" srcId="{093F7A48-B65A-40F5-9F6A-8B776538FB46}" destId="{F0F7AFBC-2056-4D17-BDE2-04F47D608A32}" srcOrd="0" destOrd="0" presId="urn:microsoft.com/office/officeart/2005/8/layout/bList2"/>
    <dgm:cxn modelId="{FB64FEF1-3DEF-46BF-91CE-9B4BD76BE840}" type="presOf" srcId="{7DA6DAE6-6422-49E9-BE8A-6958323BA2E2}" destId="{49A7AC8E-EBB0-46DC-890E-716590EF5C5D}" srcOrd="0" destOrd="0" presId="urn:microsoft.com/office/officeart/2005/8/layout/bList2"/>
    <dgm:cxn modelId="{330ED16B-A420-4411-987A-A9A5AF539E9B}" type="presOf" srcId="{96ABD804-C471-4FE6-83AE-7B2FEC2BDD89}" destId="{642130D8-5E6C-452C-9C46-D3C3CF8FA56C}" srcOrd="0" destOrd="0" presId="urn:microsoft.com/office/officeart/2005/8/layout/bList2"/>
    <dgm:cxn modelId="{93704A1A-6994-4BA5-B599-AEFCD7744F76}" type="presOf" srcId="{1CDA00D9-D08D-42B0-B5DA-648FDB003A20}" destId="{B1EEA450-C59E-47EF-9646-63A80C687B04}" srcOrd="1" destOrd="0" presId="urn:microsoft.com/office/officeart/2005/8/layout/bList2"/>
    <dgm:cxn modelId="{E4B054C5-A514-46BB-8051-8E3A889B984E}" srcId="{AAF6DDF5-040B-443B-8B2E-0FF447298FBF}" destId="{C55A2D29-2579-4D71-9EEF-FDABBCFDC0E9}" srcOrd="0" destOrd="0" parTransId="{40D2921F-9672-4C7A-BEF2-E1C6371ABFC9}" sibTransId="{E04AA801-6717-498E-ACA6-83AF9ABB6942}"/>
    <dgm:cxn modelId="{6EA11743-0D43-45DC-9788-E487DE670D4F}" type="presOf" srcId="{B22ADF3B-F578-4979-A904-059D9E95EF50}" destId="{82299B64-1206-4B70-BA58-FCCC4B459425}" srcOrd="0" destOrd="0" presId="urn:microsoft.com/office/officeart/2005/8/layout/bList2"/>
    <dgm:cxn modelId="{3588D34D-A20C-4347-8D61-A875D5DEABA6}" type="presOf" srcId="{AAF6DDF5-040B-443B-8B2E-0FF447298FBF}" destId="{B9C30AC5-A922-48C3-B10F-18435C701EC1}" srcOrd="0" destOrd="0" presId="urn:microsoft.com/office/officeart/2005/8/layout/bList2"/>
    <dgm:cxn modelId="{8741EAFD-C5F9-4A2C-98CE-3485FF444500}" srcId="{16B045AE-8200-49BD-A670-62FA2DB6087E}" destId="{34858552-5DE1-407D-9539-382856DC22B0}" srcOrd="7" destOrd="0" parTransId="{39A2BB75-B2B8-480D-9273-D8825028A9F8}" sibTransId="{BC714D9A-C96C-46C7-B111-345A09440C59}"/>
    <dgm:cxn modelId="{D38742AA-9765-493F-9B08-269C40C74546}" srcId="{16B045AE-8200-49BD-A670-62FA2DB6087E}" destId="{A4F1EE03-E889-467E-9BED-CE11DDF3B129}" srcOrd="0" destOrd="0" parTransId="{DFEADEC1-7525-4385-B5C7-C2E590EBE39B}" sibTransId="{BDA6FC7D-9E09-46EC-8DF8-DE469BF87038}"/>
    <dgm:cxn modelId="{A3BB48EE-F7E7-4175-B026-903F314312B6}" type="presOf" srcId="{F0FF690F-E5BE-4C3C-986B-E83087D43812}" destId="{E6F5B7E4-BA8E-4E05-A7B8-3FC38D4D0900}" srcOrd="0" destOrd="0" presId="urn:microsoft.com/office/officeart/2005/8/layout/bList2"/>
    <dgm:cxn modelId="{487EF431-AE4F-46D2-96E4-41E68C354748}" type="presOf" srcId="{2DB8906D-3FD3-412F-87F4-E2B5058E9CFA}" destId="{117652E9-1358-4E7C-B343-16D9C13DAF72}" srcOrd="1" destOrd="0" presId="urn:microsoft.com/office/officeart/2005/8/layout/bList2"/>
    <dgm:cxn modelId="{E4C40523-3F00-4D09-9276-4C34ECB2DB1F}" type="presOf" srcId="{16B045AE-8200-49BD-A670-62FA2DB6087E}" destId="{3B2D0719-D735-4443-8563-376D38D44B0F}" srcOrd="0" destOrd="0" presId="urn:microsoft.com/office/officeart/2005/8/layout/bList2"/>
    <dgm:cxn modelId="{3A1C6DF3-1C02-467B-994F-D11590AAFE1E}" srcId="{16B045AE-8200-49BD-A670-62FA2DB6087E}" destId="{171654CA-CE76-47AE-A338-0D76260204E9}" srcOrd="18" destOrd="0" parTransId="{FF31484F-EC1B-4061-96D9-17E3D148DAE6}" sibTransId="{B22ADF3B-F578-4979-A904-059D9E95EF50}"/>
    <dgm:cxn modelId="{BF417B6A-6E72-49FC-9F4F-6F69FADF0B62}" srcId="{9A549C92-D49D-4371-B806-93D799E39A77}" destId="{1F26141D-6B9B-491E-926D-A5DA6C1A49A0}" srcOrd="0" destOrd="0" parTransId="{32D8B03B-6CD4-4A6D-AD9B-6F7966570308}" sibTransId="{D82840C0-E187-4AF9-919E-768AE9E056A0}"/>
    <dgm:cxn modelId="{17AB6E6A-935A-4F3E-812F-1DF1BC457F20}" srcId="{16B045AE-8200-49BD-A670-62FA2DB6087E}" destId="{3C175831-FE02-4487-A106-6918ED84A447}" srcOrd="14" destOrd="0" parTransId="{E18F64C1-2602-402D-8C13-748FAED9F503}" sibTransId="{4E53F620-410A-4D1A-BABF-6D383E5098D3}"/>
    <dgm:cxn modelId="{A9E5C081-C2BA-4DA6-AEE9-B89D646D9B72}" type="presOf" srcId="{1494957E-3CF2-458B-989B-E4DBEC5DE542}" destId="{9CEB4380-BFB0-4FB5-8C4E-79E6BA0CC13E}" srcOrd="0" destOrd="0" presId="urn:microsoft.com/office/officeart/2005/8/layout/bList2"/>
    <dgm:cxn modelId="{93E75987-B455-4FEA-80CE-98DA5265BA54}" srcId="{2DB8906D-3FD3-412F-87F4-E2B5058E9CFA}" destId="{A503E78F-D91E-430A-BADE-36D431C0DC45}" srcOrd="0" destOrd="0" parTransId="{15A56359-2919-4B30-9CF2-423EED137E20}" sibTransId="{CC32F21E-515A-43A6-9D7C-FFC5B3FA0457}"/>
    <dgm:cxn modelId="{BFC120F3-DE62-4325-9DA7-AA3E4841D13E}" srcId="{16B045AE-8200-49BD-A670-62FA2DB6087E}" destId="{22FE8D4D-896B-40AB-B4F9-2A9AA83C935A}" srcOrd="4" destOrd="0" parTransId="{409B8A82-592E-4EAF-B3E2-B491EFC3AE88}" sibTransId="{9C51C68D-DDE2-4262-8D3E-013F2E5FD87D}"/>
    <dgm:cxn modelId="{A4D77660-27F4-4235-8161-CE12C72CB408}" type="presOf" srcId="{ED7EC96F-0173-4577-8DD0-A38FF017C606}" destId="{C4C4599B-626A-4AC3-9E4D-EB3D694B1588}" srcOrd="0" destOrd="0" presId="urn:microsoft.com/office/officeart/2005/8/layout/bList2"/>
    <dgm:cxn modelId="{FEC09A18-2E8A-468F-A075-FC6210761EB9}" srcId="{22FE8D4D-896B-40AB-B4F9-2A9AA83C935A}" destId="{A2865212-FE73-42BD-A40D-B2955BBD4C41}" srcOrd="0" destOrd="0" parTransId="{4C97CD00-1CAB-4B2D-AE86-4B8C1C3AE149}" sibTransId="{98FB9887-D6DE-4966-AA3E-79AAD6963079}"/>
    <dgm:cxn modelId="{7DCEAE88-DECC-4192-8FCF-375516618502}" type="presOf" srcId="{2B749E57-BAF5-4D6D-B7CF-F3DA557013BA}" destId="{97087C86-DB7B-4F3B-A224-AA40829C8049}" srcOrd="0" destOrd="0" presId="urn:microsoft.com/office/officeart/2005/8/layout/bList2"/>
    <dgm:cxn modelId="{FBFEDDCC-E9AB-4876-937F-390BDCBC210C}" srcId="{16B045AE-8200-49BD-A670-62FA2DB6087E}" destId="{2DB8906D-3FD3-412F-87F4-E2B5058E9CFA}" srcOrd="15" destOrd="0" parTransId="{62F6260A-DEA0-4FF6-9F5F-A0B67D9279DB}" sibTransId="{C7044F5E-E860-4956-AC81-3D7FA018D921}"/>
    <dgm:cxn modelId="{BA657154-63CF-4D5C-9F7C-C59343F04C23}" srcId="{4FD4A032-070B-40BE-B874-BFAB4CBD3A72}" destId="{F27D0249-A85A-4E28-A7CC-71733A43112C}" srcOrd="0" destOrd="0" parTransId="{1889190B-6C81-402A-8EA7-859A61ECFF91}" sibTransId="{51FA424A-57EB-457B-A4F4-8D01A6AF8E0C}"/>
    <dgm:cxn modelId="{09337031-279E-46D0-9FF5-11D4D08F3B19}" srcId="{16B045AE-8200-49BD-A670-62FA2DB6087E}" destId="{AAF6DDF5-040B-443B-8B2E-0FF447298FBF}" srcOrd="12" destOrd="0" parTransId="{A2F0CCCC-F193-48B0-99CC-E4A8573F0C84}" sibTransId="{08AF84E2-8344-463F-B5DE-A65AC091D56F}"/>
    <dgm:cxn modelId="{EA81D9A9-4677-4BD2-A557-578B98B52474}" type="presOf" srcId="{BAE24E98-9A6D-44F6-8B07-FF3DE805377D}" destId="{ACF77EBB-3833-4553-B319-E5FCD5080AB1}" srcOrd="0" destOrd="0" presId="urn:microsoft.com/office/officeart/2005/8/layout/bList2"/>
    <dgm:cxn modelId="{AB567F71-7E9F-4DF8-915E-72F5E0ED79ED}" srcId="{3F3E6E94-0813-4F39-9661-9F85A53C299A}" destId="{4FB819C8-0998-4805-836A-341232B0C61B}" srcOrd="0" destOrd="0" parTransId="{0AE1B4E1-0AAC-4884-86B1-F836A47D891E}" sibTransId="{B1B8978E-BB6B-4ECE-9C1D-E3971CE4668A}"/>
    <dgm:cxn modelId="{2A44C663-F6F0-4E7F-9180-08B66577C0D3}" type="presOf" srcId="{ADB21BAA-1A93-4E78-9215-BEC59679A1AD}" destId="{59B55FC5-4218-47CA-8A10-07F144EF55CB}" srcOrd="0" destOrd="0" presId="urn:microsoft.com/office/officeart/2005/8/layout/bList2"/>
    <dgm:cxn modelId="{D69F3575-B351-475C-899C-CFE8D85F57FA}" type="presOf" srcId="{529F0D16-D547-4403-857F-DF7BEABEDB6B}" destId="{8BB0CD9A-4C97-4D18-852E-B884B6BD0B78}" srcOrd="0" destOrd="0" presId="urn:microsoft.com/office/officeart/2005/8/layout/bList2"/>
    <dgm:cxn modelId="{7B97ABEA-DF91-4521-9ABD-74DC86C76402}" type="presOf" srcId="{2EB9DFF9-3B9C-4F64-B6BF-8CD879C264FE}" destId="{F654F5D3-85B0-4410-818A-DF41A1AFBCE5}" srcOrd="0" destOrd="0" presId="urn:microsoft.com/office/officeart/2005/8/layout/bList2"/>
    <dgm:cxn modelId="{5DACA8DD-31C1-4747-B3D9-B39F4FDA27A0}" type="presOf" srcId="{1F26141D-6B9B-491E-926D-A5DA6C1A49A0}" destId="{522A568A-7B5E-4226-8A6A-8BE223F20AC3}" srcOrd="0" destOrd="0" presId="urn:microsoft.com/office/officeart/2005/8/layout/bList2"/>
    <dgm:cxn modelId="{F1DA840C-43FE-410C-B381-A2740C0349A7}" type="presOf" srcId="{08AF84E2-8344-463F-B5DE-A65AC091D56F}" destId="{D2688ED8-5002-49A9-92DC-DC4D19DF7691}" srcOrd="0" destOrd="0" presId="urn:microsoft.com/office/officeart/2005/8/layout/bList2"/>
    <dgm:cxn modelId="{8CB23E82-0D96-4F7A-91C5-F6BC7412BFDC}" type="presOf" srcId="{A2865212-FE73-42BD-A40D-B2955BBD4C41}" destId="{F7A95E00-0C92-43DF-A853-A3145E2E3D2A}" srcOrd="0" destOrd="0" presId="urn:microsoft.com/office/officeart/2005/8/layout/bList2"/>
    <dgm:cxn modelId="{C32B6E05-9B0A-4D0F-AD4F-0B12ED0A5C49}" type="presOf" srcId="{B8E0D3BF-CBF4-42D8-94C4-791C8DF806D2}" destId="{26BA115E-8907-4FBD-8573-AFDEE412F027}" srcOrd="0" destOrd="0" presId="urn:microsoft.com/office/officeart/2005/8/layout/bList2"/>
    <dgm:cxn modelId="{E161C225-ED4B-439D-8AA6-47E399756FDD}" type="presOf" srcId="{9C51C68D-DDE2-4262-8D3E-013F2E5FD87D}" destId="{DE6D38DD-60D4-473C-BBDB-732F9DD44328}" srcOrd="0" destOrd="0" presId="urn:microsoft.com/office/officeart/2005/8/layout/bList2"/>
    <dgm:cxn modelId="{1D0FBCC1-7E0E-4168-9B29-927877D750EB}" type="presOf" srcId="{120F8878-DD51-4C71-BA4F-D7F797C30A65}" destId="{CB21F351-BAF6-435F-BFFE-4384438F83B6}" srcOrd="0" destOrd="0" presId="urn:microsoft.com/office/officeart/2005/8/layout/bList2"/>
    <dgm:cxn modelId="{68AEEE88-8C97-49B3-A712-CC0EA24FB97D}" type="presOf" srcId="{C55A2D29-2579-4D71-9EEF-FDABBCFDC0E9}" destId="{DBB41C5A-D8ED-4579-979B-48D20258E38B}" srcOrd="0" destOrd="0" presId="urn:microsoft.com/office/officeart/2005/8/layout/bList2"/>
    <dgm:cxn modelId="{9F3238BE-D39E-48B4-BC1F-A3FC575AA055}" type="presOf" srcId="{38FF175E-FACD-404C-A0F2-B5F5226AB90E}" destId="{FE16C6A0-4469-40A0-8665-9906A25708AD}" srcOrd="0" destOrd="0" presId="urn:microsoft.com/office/officeart/2005/8/layout/bList2"/>
    <dgm:cxn modelId="{960578DE-024F-4FA0-9753-942CBABF1AFF}" type="presOf" srcId="{8B950240-E9D5-4115-8BC4-BB4369830DE2}" destId="{2AF8ED13-4656-4CD7-897D-7414C461846C}" srcOrd="0" destOrd="0" presId="urn:microsoft.com/office/officeart/2005/8/layout/bList2"/>
    <dgm:cxn modelId="{0D9A14D3-35F6-42E3-A8FB-978B524FC9A1}" type="presOf" srcId="{54580EEA-BD60-4AC2-994E-37FC6DFBF305}" destId="{8EA5049B-1B7B-4FD1-8781-23542721CDAE}" srcOrd="1" destOrd="0" presId="urn:microsoft.com/office/officeart/2005/8/layout/bList2"/>
    <dgm:cxn modelId="{FFACCADB-5A07-4A8D-97D2-6C875DC3FF9B}" type="presOf" srcId="{16AF1BA2-E7F6-4E70-B290-7977D41E3A24}" destId="{BE707635-3044-47F4-8265-CC1231A6E44C}" srcOrd="1" destOrd="0" presId="urn:microsoft.com/office/officeart/2005/8/layout/bList2"/>
    <dgm:cxn modelId="{0BAC52D1-63E6-438E-9389-5C335A661C5D}" type="presParOf" srcId="{3B2D0719-D735-4443-8563-376D38D44B0F}" destId="{5F7384A0-3DFF-41F0-B619-F1A65D119C98}" srcOrd="0" destOrd="0" presId="urn:microsoft.com/office/officeart/2005/8/layout/bList2"/>
    <dgm:cxn modelId="{E3FC2F36-B777-4BCA-86A2-55A4AA2537C1}" type="presParOf" srcId="{5F7384A0-3DFF-41F0-B619-F1A65D119C98}" destId="{C389389B-B63D-4993-B6CE-3E29E9904907}" srcOrd="0" destOrd="0" presId="urn:microsoft.com/office/officeart/2005/8/layout/bList2"/>
    <dgm:cxn modelId="{CEF3DFC4-3D74-47AD-BE8D-25E4FAEFC30E}" type="presParOf" srcId="{5F7384A0-3DFF-41F0-B619-F1A65D119C98}" destId="{2CFD54FE-558D-43E0-95E9-55B1345F2F6D}" srcOrd="1" destOrd="0" presId="urn:microsoft.com/office/officeart/2005/8/layout/bList2"/>
    <dgm:cxn modelId="{29BB47B9-2B3D-49A2-8E7C-CE396D982694}" type="presParOf" srcId="{5F7384A0-3DFF-41F0-B619-F1A65D119C98}" destId="{962E640D-E7F8-4702-8639-04FBF1BECA78}" srcOrd="2" destOrd="0" presId="urn:microsoft.com/office/officeart/2005/8/layout/bList2"/>
    <dgm:cxn modelId="{E0E553A8-03C4-44CC-A6EA-C460570EE79A}" type="presParOf" srcId="{5F7384A0-3DFF-41F0-B619-F1A65D119C98}" destId="{CAE650AE-E465-41E1-8B2D-6F72B2A94298}" srcOrd="3" destOrd="0" presId="urn:microsoft.com/office/officeart/2005/8/layout/bList2"/>
    <dgm:cxn modelId="{AACBCCC0-6F8B-4497-AFEF-6E4D7385A382}" type="presParOf" srcId="{3B2D0719-D735-4443-8563-376D38D44B0F}" destId="{F8F4ED68-1A9E-4B4F-8696-8E02BCC9B891}" srcOrd="1" destOrd="0" presId="urn:microsoft.com/office/officeart/2005/8/layout/bList2"/>
    <dgm:cxn modelId="{0E5F940E-7699-43BB-8130-10A1B07D4BEB}" type="presParOf" srcId="{3B2D0719-D735-4443-8563-376D38D44B0F}" destId="{4DF29AC8-3EE8-485D-841E-C0AE735E7BB9}" srcOrd="2" destOrd="0" presId="urn:microsoft.com/office/officeart/2005/8/layout/bList2"/>
    <dgm:cxn modelId="{2B4FC90D-12E2-4235-977B-A7492999290A}" type="presParOf" srcId="{4DF29AC8-3EE8-485D-841E-C0AE735E7BB9}" destId="{C4C4599B-626A-4AC3-9E4D-EB3D694B1588}" srcOrd="0" destOrd="0" presId="urn:microsoft.com/office/officeart/2005/8/layout/bList2"/>
    <dgm:cxn modelId="{EBE8CBFE-D63F-498B-AB11-6BDB7F825073}" type="presParOf" srcId="{4DF29AC8-3EE8-485D-841E-C0AE735E7BB9}" destId="{AAE5545C-614C-4A9C-9E05-BCEC00AF497B}" srcOrd="1" destOrd="0" presId="urn:microsoft.com/office/officeart/2005/8/layout/bList2"/>
    <dgm:cxn modelId="{2748FDF7-CB43-465C-8221-7FDB8DAD9AE3}" type="presParOf" srcId="{4DF29AC8-3EE8-485D-841E-C0AE735E7BB9}" destId="{F1C2C647-5788-4726-84C7-58BC6AC174C7}" srcOrd="2" destOrd="0" presId="urn:microsoft.com/office/officeart/2005/8/layout/bList2"/>
    <dgm:cxn modelId="{EA272601-0513-49F6-B688-31B2402DCECC}" type="presParOf" srcId="{4DF29AC8-3EE8-485D-841E-C0AE735E7BB9}" destId="{8250E8DF-3087-44B2-9310-7B6C32FF4CCC}" srcOrd="3" destOrd="0" presId="urn:microsoft.com/office/officeart/2005/8/layout/bList2"/>
    <dgm:cxn modelId="{BF08F57A-635B-4122-9B1A-7AF8867BB56F}" type="presParOf" srcId="{3B2D0719-D735-4443-8563-376D38D44B0F}" destId="{51DC2644-8522-471B-BB24-8C11605DE89A}" srcOrd="3" destOrd="0" presId="urn:microsoft.com/office/officeart/2005/8/layout/bList2"/>
    <dgm:cxn modelId="{49EFB259-3088-44B3-B2E3-B6AD257B0DA1}" type="presParOf" srcId="{3B2D0719-D735-4443-8563-376D38D44B0F}" destId="{F4C1D54E-59EC-4E6E-AA4F-4BEE982322C9}" srcOrd="4" destOrd="0" presId="urn:microsoft.com/office/officeart/2005/8/layout/bList2"/>
    <dgm:cxn modelId="{65983FE8-4E82-40F3-8346-07E6541DEA1A}" type="presParOf" srcId="{F4C1D54E-59EC-4E6E-AA4F-4BEE982322C9}" destId="{49A7AC8E-EBB0-46DC-890E-716590EF5C5D}" srcOrd="0" destOrd="0" presId="urn:microsoft.com/office/officeart/2005/8/layout/bList2"/>
    <dgm:cxn modelId="{8CA37E98-40BB-4777-8CC3-422E6FA69185}" type="presParOf" srcId="{F4C1D54E-59EC-4E6E-AA4F-4BEE982322C9}" destId="{F81491B8-9061-4C2F-A8C2-1EF416121C7A}" srcOrd="1" destOrd="0" presId="urn:microsoft.com/office/officeart/2005/8/layout/bList2"/>
    <dgm:cxn modelId="{0763D84A-4368-4A1C-8A2D-B8B47BF7DB87}" type="presParOf" srcId="{F4C1D54E-59EC-4E6E-AA4F-4BEE982322C9}" destId="{BE707635-3044-47F4-8265-CC1231A6E44C}" srcOrd="2" destOrd="0" presId="urn:microsoft.com/office/officeart/2005/8/layout/bList2"/>
    <dgm:cxn modelId="{DB5880E1-C3BD-43EC-9E58-E0EC30AA6D64}" type="presParOf" srcId="{F4C1D54E-59EC-4E6E-AA4F-4BEE982322C9}" destId="{1CC430D1-09D0-4792-B62A-331045B1D9A6}" srcOrd="3" destOrd="0" presId="urn:microsoft.com/office/officeart/2005/8/layout/bList2"/>
    <dgm:cxn modelId="{6C89AAFD-47A8-4433-B673-9C0097942E12}" type="presParOf" srcId="{3B2D0719-D735-4443-8563-376D38D44B0F}" destId="{F30616D8-DA8B-4A97-BEC2-F7DD7246FC66}" srcOrd="5" destOrd="0" presId="urn:microsoft.com/office/officeart/2005/8/layout/bList2"/>
    <dgm:cxn modelId="{7871F10D-A124-426D-BAE1-A0BA671AC3B6}" type="presParOf" srcId="{3B2D0719-D735-4443-8563-376D38D44B0F}" destId="{ED523091-44B6-41B5-A598-E839046A3394}" srcOrd="6" destOrd="0" presId="urn:microsoft.com/office/officeart/2005/8/layout/bList2"/>
    <dgm:cxn modelId="{F2EAEA60-30A5-4F2B-90BE-F290EE4E172E}" type="presParOf" srcId="{ED523091-44B6-41B5-A598-E839046A3394}" destId="{ACF77EBB-3833-4553-B319-E5FCD5080AB1}" srcOrd="0" destOrd="0" presId="urn:microsoft.com/office/officeart/2005/8/layout/bList2"/>
    <dgm:cxn modelId="{CBBE6DB4-3E54-40D0-BF4F-27E068EA1AA4}" type="presParOf" srcId="{ED523091-44B6-41B5-A598-E839046A3394}" destId="{915F7CEF-21F7-4C38-B529-C5E612313D88}" srcOrd="1" destOrd="0" presId="urn:microsoft.com/office/officeart/2005/8/layout/bList2"/>
    <dgm:cxn modelId="{73C69400-F91E-41AE-A5F1-AD1793B8D657}" type="presParOf" srcId="{ED523091-44B6-41B5-A598-E839046A3394}" destId="{B1EEA450-C59E-47EF-9646-63A80C687B04}" srcOrd="2" destOrd="0" presId="urn:microsoft.com/office/officeart/2005/8/layout/bList2"/>
    <dgm:cxn modelId="{817B4AA3-EB22-483B-A109-642A54546ABF}" type="presParOf" srcId="{ED523091-44B6-41B5-A598-E839046A3394}" destId="{BE9D9986-38D4-47E9-8B38-F7327653F81D}" srcOrd="3" destOrd="0" presId="urn:microsoft.com/office/officeart/2005/8/layout/bList2"/>
    <dgm:cxn modelId="{07D0D476-829B-4ABA-8A3A-9993CAD8AD70}" type="presParOf" srcId="{3B2D0719-D735-4443-8563-376D38D44B0F}" destId="{5B011510-87FA-4A01-9122-777F27F404C8}" srcOrd="7" destOrd="0" presId="urn:microsoft.com/office/officeart/2005/8/layout/bList2"/>
    <dgm:cxn modelId="{AEB53F27-182A-46E4-81D0-06D359D985DD}" type="presParOf" srcId="{3B2D0719-D735-4443-8563-376D38D44B0F}" destId="{4CF0603B-2DDF-41FD-867D-C9F629B134E0}" srcOrd="8" destOrd="0" presId="urn:microsoft.com/office/officeart/2005/8/layout/bList2"/>
    <dgm:cxn modelId="{1A4CE65A-CFFD-4ADF-9FED-F47287B876A3}" type="presParOf" srcId="{4CF0603B-2DDF-41FD-867D-C9F629B134E0}" destId="{F7A95E00-0C92-43DF-A853-A3145E2E3D2A}" srcOrd="0" destOrd="0" presId="urn:microsoft.com/office/officeart/2005/8/layout/bList2"/>
    <dgm:cxn modelId="{DF37C6C8-A48C-4249-BFCB-DD455BFD520B}" type="presParOf" srcId="{4CF0603B-2DDF-41FD-867D-C9F629B134E0}" destId="{F53CED11-C245-4175-BFEE-B144DCD467E3}" srcOrd="1" destOrd="0" presId="urn:microsoft.com/office/officeart/2005/8/layout/bList2"/>
    <dgm:cxn modelId="{1B8225E6-D2DC-42B6-AB51-72829F1243B9}" type="presParOf" srcId="{4CF0603B-2DDF-41FD-867D-C9F629B134E0}" destId="{1223B14B-2812-4303-ABA0-6AC2D246F67F}" srcOrd="2" destOrd="0" presId="urn:microsoft.com/office/officeart/2005/8/layout/bList2"/>
    <dgm:cxn modelId="{198EA104-9A7A-4B6B-8D46-CA7B0CC5BAD2}" type="presParOf" srcId="{4CF0603B-2DDF-41FD-867D-C9F629B134E0}" destId="{31D4C9A4-4EB9-493C-914F-F3ED5A8A6280}" srcOrd="3" destOrd="0" presId="urn:microsoft.com/office/officeart/2005/8/layout/bList2"/>
    <dgm:cxn modelId="{AD7C8230-F20B-4877-89DD-E61EEC591D61}" type="presParOf" srcId="{3B2D0719-D735-4443-8563-376D38D44B0F}" destId="{DE6D38DD-60D4-473C-BBDB-732F9DD44328}" srcOrd="9" destOrd="0" presId="urn:microsoft.com/office/officeart/2005/8/layout/bList2"/>
    <dgm:cxn modelId="{E7415D23-48B3-4229-8094-72828D5F8CE8}" type="presParOf" srcId="{3B2D0719-D735-4443-8563-376D38D44B0F}" destId="{AF967AA6-BD69-48A4-B39A-145D74B84DA3}" srcOrd="10" destOrd="0" presId="urn:microsoft.com/office/officeart/2005/8/layout/bList2"/>
    <dgm:cxn modelId="{F45D9320-ED87-47FD-8A9D-53C288DBCC75}" type="presParOf" srcId="{AF967AA6-BD69-48A4-B39A-145D74B84DA3}" destId="{0C48991E-63AD-4C7E-B2BA-6D2A279F0CFD}" srcOrd="0" destOrd="0" presId="urn:microsoft.com/office/officeart/2005/8/layout/bList2"/>
    <dgm:cxn modelId="{53B43D96-B2C0-4A9B-9A50-D49BD07E358B}" type="presParOf" srcId="{AF967AA6-BD69-48A4-B39A-145D74B84DA3}" destId="{59B55FC5-4218-47CA-8A10-07F144EF55CB}" srcOrd="1" destOrd="0" presId="urn:microsoft.com/office/officeart/2005/8/layout/bList2"/>
    <dgm:cxn modelId="{BA27FFD6-ED37-4A13-BDF6-AFB0B8195A7E}" type="presParOf" srcId="{AF967AA6-BD69-48A4-B39A-145D74B84DA3}" destId="{69EE5149-53DE-46DC-8708-E02E60BA6DFA}" srcOrd="2" destOrd="0" presId="urn:microsoft.com/office/officeart/2005/8/layout/bList2"/>
    <dgm:cxn modelId="{D29340C2-4D1E-46EC-980F-DA14D7EBD079}" type="presParOf" srcId="{AF967AA6-BD69-48A4-B39A-145D74B84DA3}" destId="{7015445D-8692-411C-BC0D-CAF22ED8A36D}" srcOrd="3" destOrd="0" presId="urn:microsoft.com/office/officeart/2005/8/layout/bList2"/>
    <dgm:cxn modelId="{44363191-9B22-4872-BDE3-8723B43F04C8}" type="presParOf" srcId="{3B2D0719-D735-4443-8563-376D38D44B0F}" destId="{5D3C6680-8311-4F1B-931B-F9BB0B30C9AB}" srcOrd="11" destOrd="0" presId="urn:microsoft.com/office/officeart/2005/8/layout/bList2"/>
    <dgm:cxn modelId="{C8BECE3B-69F0-4A39-A944-10F01F37E9C7}" type="presParOf" srcId="{3B2D0719-D735-4443-8563-376D38D44B0F}" destId="{220CC26E-E7AD-430B-9638-EB0E95F58210}" srcOrd="12" destOrd="0" presId="urn:microsoft.com/office/officeart/2005/8/layout/bList2"/>
    <dgm:cxn modelId="{1DAD7100-D4CF-4565-9094-6420868F7E60}" type="presParOf" srcId="{220CC26E-E7AD-430B-9638-EB0E95F58210}" destId="{354FD579-A5FC-4D15-A90F-A12FC9DC1C75}" srcOrd="0" destOrd="0" presId="urn:microsoft.com/office/officeart/2005/8/layout/bList2"/>
    <dgm:cxn modelId="{22C157AF-1D0F-446B-9E64-FC1FC64A566F}" type="presParOf" srcId="{220CC26E-E7AD-430B-9638-EB0E95F58210}" destId="{8BB0CD9A-4C97-4D18-852E-B884B6BD0B78}" srcOrd="1" destOrd="0" presId="urn:microsoft.com/office/officeart/2005/8/layout/bList2"/>
    <dgm:cxn modelId="{58CDAFE8-A9AF-4F69-80B0-9C6F2B5A2EF4}" type="presParOf" srcId="{220CC26E-E7AD-430B-9638-EB0E95F58210}" destId="{8917EA2F-DF02-41C4-AA3B-F4473A5897A4}" srcOrd="2" destOrd="0" presId="urn:microsoft.com/office/officeart/2005/8/layout/bList2"/>
    <dgm:cxn modelId="{FC33FCF5-63A0-4A9E-B49F-B5DC9E0E8214}" type="presParOf" srcId="{220CC26E-E7AD-430B-9638-EB0E95F58210}" destId="{5CD7CA6D-1FBB-4F43-B031-A595FDFF231C}" srcOrd="3" destOrd="0" presId="urn:microsoft.com/office/officeart/2005/8/layout/bList2"/>
    <dgm:cxn modelId="{E2F26BCC-7DB9-4C90-85F6-1DB794948290}" type="presParOf" srcId="{3B2D0719-D735-4443-8563-376D38D44B0F}" destId="{26BA115E-8907-4FBD-8573-AFDEE412F027}" srcOrd="13" destOrd="0" presId="urn:microsoft.com/office/officeart/2005/8/layout/bList2"/>
    <dgm:cxn modelId="{484D57E1-81A6-4F9B-8F27-411B808EAF67}" type="presParOf" srcId="{3B2D0719-D735-4443-8563-376D38D44B0F}" destId="{18A84EB6-47C1-40B2-BDAA-BEF70520B289}" srcOrd="14" destOrd="0" presId="urn:microsoft.com/office/officeart/2005/8/layout/bList2"/>
    <dgm:cxn modelId="{5BF1B18C-E86A-40E9-9B8F-5536E7B421E8}" type="presParOf" srcId="{18A84EB6-47C1-40B2-BDAA-BEF70520B289}" destId="{F654F5D3-85B0-4410-818A-DF41A1AFBCE5}" srcOrd="0" destOrd="0" presId="urn:microsoft.com/office/officeart/2005/8/layout/bList2"/>
    <dgm:cxn modelId="{7119C317-CB98-48C1-895A-672253FA0A39}" type="presParOf" srcId="{18A84EB6-47C1-40B2-BDAA-BEF70520B289}" destId="{CA3755C5-0361-427A-B9F5-40E62370102B}" srcOrd="1" destOrd="0" presId="urn:microsoft.com/office/officeart/2005/8/layout/bList2"/>
    <dgm:cxn modelId="{4F3E6A9B-2F49-4F87-99AB-AEEA6F17A459}" type="presParOf" srcId="{18A84EB6-47C1-40B2-BDAA-BEF70520B289}" destId="{E51D2F72-FFD4-4201-90AC-5E47AE6BE0D9}" srcOrd="2" destOrd="0" presId="urn:microsoft.com/office/officeart/2005/8/layout/bList2"/>
    <dgm:cxn modelId="{47A5F40A-271F-4FC3-BD9A-3307702B0F4D}" type="presParOf" srcId="{18A84EB6-47C1-40B2-BDAA-BEF70520B289}" destId="{27E09007-4190-4FAF-A8C6-507C92AA5D21}" srcOrd="3" destOrd="0" presId="urn:microsoft.com/office/officeart/2005/8/layout/bList2"/>
    <dgm:cxn modelId="{FAAED5F4-CD12-44AE-98CE-4BACFB106734}" type="presParOf" srcId="{3B2D0719-D735-4443-8563-376D38D44B0F}" destId="{595C0614-EF5A-41A3-BEEE-9F3721064EA7}" srcOrd="15" destOrd="0" presId="urn:microsoft.com/office/officeart/2005/8/layout/bList2"/>
    <dgm:cxn modelId="{BDDAE7D2-BFC3-4807-B998-F182C4EA463E}" type="presParOf" srcId="{3B2D0719-D735-4443-8563-376D38D44B0F}" destId="{66325B7A-FC04-4B4F-8496-073B44FBA57F}" srcOrd="16" destOrd="0" presId="urn:microsoft.com/office/officeart/2005/8/layout/bList2"/>
    <dgm:cxn modelId="{6621D567-BAE7-42B9-BBDC-BD9C76DBEF93}" type="presParOf" srcId="{66325B7A-FC04-4B4F-8496-073B44FBA57F}" destId="{9708817C-A01E-4525-B226-3DE96B39BF2A}" srcOrd="0" destOrd="0" presId="urn:microsoft.com/office/officeart/2005/8/layout/bList2"/>
    <dgm:cxn modelId="{BB1B2352-6730-4D92-A1CC-E9B7E58E5FE1}" type="presParOf" srcId="{66325B7A-FC04-4B4F-8496-073B44FBA57F}" destId="{5E0BA81C-AD8C-4961-99D8-37E7A4A6C3A7}" srcOrd="1" destOrd="0" presId="urn:microsoft.com/office/officeart/2005/8/layout/bList2"/>
    <dgm:cxn modelId="{068B2BA4-A178-4330-91B2-769145599D97}" type="presParOf" srcId="{66325B7A-FC04-4B4F-8496-073B44FBA57F}" destId="{7C96F5F8-7215-4B3F-9B95-B77E8C56F362}" srcOrd="2" destOrd="0" presId="urn:microsoft.com/office/officeart/2005/8/layout/bList2"/>
    <dgm:cxn modelId="{6D11100E-E099-4184-AB49-B57A80CE7EC2}" type="presParOf" srcId="{66325B7A-FC04-4B4F-8496-073B44FBA57F}" destId="{35955466-A29A-4DFC-BA39-BFA22CDE00EA}" srcOrd="3" destOrd="0" presId="urn:microsoft.com/office/officeart/2005/8/layout/bList2"/>
    <dgm:cxn modelId="{84AF51A4-82FA-4608-ABB1-36DC07CE8396}" type="presParOf" srcId="{3B2D0719-D735-4443-8563-376D38D44B0F}" destId="{D3234EF3-73AB-4458-9BF7-D02F2A3D815F}" srcOrd="17" destOrd="0" presId="urn:microsoft.com/office/officeart/2005/8/layout/bList2"/>
    <dgm:cxn modelId="{24D10F94-5909-4B05-A3B3-B4C547E28A53}" type="presParOf" srcId="{3B2D0719-D735-4443-8563-376D38D44B0F}" destId="{84339024-1C7D-4661-9732-35D89A138CD9}" srcOrd="18" destOrd="0" presId="urn:microsoft.com/office/officeart/2005/8/layout/bList2"/>
    <dgm:cxn modelId="{19F89E08-3B66-4B21-81AB-AEC1842B1CB2}" type="presParOf" srcId="{84339024-1C7D-4661-9732-35D89A138CD9}" destId="{B8B8DB09-7AAB-4FA8-90A4-F010AA5648AF}" srcOrd="0" destOrd="0" presId="urn:microsoft.com/office/officeart/2005/8/layout/bList2"/>
    <dgm:cxn modelId="{24DC1B64-BA49-4D15-BAFB-90337C5D2780}" type="presParOf" srcId="{84339024-1C7D-4661-9732-35D89A138CD9}" destId="{A61E9F17-6EA7-4B71-B066-C3DF404D81F0}" srcOrd="1" destOrd="0" presId="urn:microsoft.com/office/officeart/2005/8/layout/bList2"/>
    <dgm:cxn modelId="{4CFE68FE-D205-45F4-B79C-DFBE4BB0E01D}" type="presParOf" srcId="{84339024-1C7D-4661-9732-35D89A138CD9}" destId="{D9A0DB9D-97D4-4079-953B-28B73251F453}" srcOrd="2" destOrd="0" presId="urn:microsoft.com/office/officeart/2005/8/layout/bList2"/>
    <dgm:cxn modelId="{347A817D-7F45-48F6-9B15-AC560E766EDB}" type="presParOf" srcId="{84339024-1C7D-4661-9732-35D89A138CD9}" destId="{7D9EF2EE-4AAA-4D7F-8A35-07FFE8EBA1B8}" srcOrd="3" destOrd="0" presId="urn:microsoft.com/office/officeart/2005/8/layout/bList2"/>
    <dgm:cxn modelId="{CACCBE00-C4B4-487A-B917-5BF45347D988}" type="presParOf" srcId="{3B2D0719-D735-4443-8563-376D38D44B0F}" destId="{F0F7AFBC-2056-4D17-BDE2-04F47D608A32}" srcOrd="19" destOrd="0" presId="urn:microsoft.com/office/officeart/2005/8/layout/bList2"/>
    <dgm:cxn modelId="{275A1FAD-220A-4D8D-8DCB-857EF7723475}" type="presParOf" srcId="{3B2D0719-D735-4443-8563-376D38D44B0F}" destId="{50E92989-7168-495C-A874-E7E9AF95BDF2}" srcOrd="20" destOrd="0" presId="urn:microsoft.com/office/officeart/2005/8/layout/bList2"/>
    <dgm:cxn modelId="{D65A9C16-B316-448F-B1D8-8567391C0AD4}" type="presParOf" srcId="{50E92989-7168-495C-A874-E7E9AF95BDF2}" destId="{2AF8ED13-4656-4CD7-897D-7414C461846C}" srcOrd="0" destOrd="0" presId="urn:microsoft.com/office/officeart/2005/8/layout/bList2"/>
    <dgm:cxn modelId="{CB174464-15B3-4B78-8F69-12A21C582ED6}" type="presParOf" srcId="{50E92989-7168-495C-A874-E7E9AF95BDF2}" destId="{CB21F351-BAF6-435F-BFFE-4384438F83B6}" srcOrd="1" destOrd="0" presId="urn:microsoft.com/office/officeart/2005/8/layout/bList2"/>
    <dgm:cxn modelId="{DD965D20-E899-4D51-A534-D6E11ABA0420}" type="presParOf" srcId="{50E92989-7168-495C-A874-E7E9AF95BDF2}" destId="{168A12D8-E82B-4EFA-AD79-7829E0D55B18}" srcOrd="2" destOrd="0" presId="urn:microsoft.com/office/officeart/2005/8/layout/bList2"/>
    <dgm:cxn modelId="{A38F4341-8223-4C33-9335-224F906DFAA5}" type="presParOf" srcId="{50E92989-7168-495C-A874-E7E9AF95BDF2}" destId="{EB0F142F-1B02-4742-97A7-58097F00B23B}" srcOrd="3" destOrd="0" presId="urn:microsoft.com/office/officeart/2005/8/layout/bList2"/>
    <dgm:cxn modelId="{C7DF7A0E-820D-4084-A0E2-975472EED8A1}" type="presParOf" srcId="{3B2D0719-D735-4443-8563-376D38D44B0F}" destId="{E6F5B7E4-BA8E-4E05-A7B8-3FC38D4D0900}" srcOrd="21" destOrd="0" presId="urn:microsoft.com/office/officeart/2005/8/layout/bList2"/>
    <dgm:cxn modelId="{6533081F-8E28-4F8F-AB34-DC34D219D776}" type="presParOf" srcId="{3B2D0719-D735-4443-8563-376D38D44B0F}" destId="{99B387B0-E1C5-4708-B6FF-7FD5DE270A30}" srcOrd="22" destOrd="0" presId="urn:microsoft.com/office/officeart/2005/8/layout/bList2"/>
    <dgm:cxn modelId="{FE057AC0-B34E-4004-A7E7-452574C7ECCB}" type="presParOf" srcId="{99B387B0-E1C5-4708-B6FF-7FD5DE270A30}" destId="{97087C86-DB7B-4F3B-A224-AA40829C8049}" srcOrd="0" destOrd="0" presId="urn:microsoft.com/office/officeart/2005/8/layout/bList2"/>
    <dgm:cxn modelId="{427A8C64-B160-4182-A60D-CB79B751CD01}" type="presParOf" srcId="{99B387B0-E1C5-4708-B6FF-7FD5DE270A30}" destId="{66FFEA2A-9E28-4DF0-B49E-EAE6F3035B65}" srcOrd="1" destOrd="0" presId="urn:microsoft.com/office/officeart/2005/8/layout/bList2"/>
    <dgm:cxn modelId="{4FAAF179-704F-41A9-87A9-8B716ADF8898}" type="presParOf" srcId="{99B387B0-E1C5-4708-B6FF-7FD5DE270A30}" destId="{96C1DFE3-0BC6-42D7-B067-E18A607C6B6D}" srcOrd="2" destOrd="0" presId="urn:microsoft.com/office/officeart/2005/8/layout/bList2"/>
    <dgm:cxn modelId="{D4A40D02-2EB9-4677-915C-50B711205A68}" type="presParOf" srcId="{99B387B0-E1C5-4708-B6FF-7FD5DE270A30}" destId="{BECA4A8A-70BD-4763-90B9-DF259B6C0F4C}" srcOrd="3" destOrd="0" presId="urn:microsoft.com/office/officeart/2005/8/layout/bList2"/>
    <dgm:cxn modelId="{348429A6-AE3A-4B83-BBD9-1249CF834681}" type="presParOf" srcId="{3B2D0719-D735-4443-8563-376D38D44B0F}" destId="{FE16C6A0-4469-40A0-8665-9906A25708AD}" srcOrd="23" destOrd="0" presId="urn:microsoft.com/office/officeart/2005/8/layout/bList2"/>
    <dgm:cxn modelId="{7DEB6692-D8EC-41D4-ABCA-D524A340E2FE}" type="presParOf" srcId="{3B2D0719-D735-4443-8563-376D38D44B0F}" destId="{F3FB8E69-DCA4-4FFD-A756-0C39C755001B}" srcOrd="24" destOrd="0" presId="urn:microsoft.com/office/officeart/2005/8/layout/bList2"/>
    <dgm:cxn modelId="{59ED3089-CF16-486A-AAE9-E23BE8531609}" type="presParOf" srcId="{F3FB8E69-DCA4-4FFD-A756-0C39C755001B}" destId="{DBB41C5A-D8ED-4579-979B-48D20258E38B}" srcOrd="0" destOrd="0" presId="urn:microsoft.com/office/officeart/2005/8/layout/bList2"/>
    <dgm:cxn modelId="{12BA16AD-3F90-4587-BB34-3BF2DC4445CE}" type="presParOf" srcId="{F3FB8E69-DCA4-4FFD-A756-0C39C755001B}" destId="{B9C30AC5-A922-48C3-B10F-18435C701EC1}" srcOrd="1" destOrd="0" presId="urn:microsoft.com/office/officeart/2005/8/layout/bList2"/>
    <dgm:cxn modelId="{00CBDBCE-55C4-409C-8203-B54D3B27810B}" type="presParOf" srcId="{F3FB8E69-DCA4-4FFD-A756-0C39C755001B}" destId="{24B92F41-4844-498D-906F-DACF9DC273B0}" srcOrd="2" destOrd="0" presId="urn:microsoft.com/office/officeart/2005/8/layout/bList2"/>
    <dgm:cxn modelId="{5795BC64-28A9-443F-A7AF-7FD8C3A04CFC}" type="presParOf" srcId="{F3FB8E69-DCA4-4FFD-A756-0C39C755001B}" destId="{BB14EFD8-643C-45E8-8B2E-82289E6A9B20}" srcOrd="3" destOrd="0" presId="urn:microsoft.com/office/officeart/2005/8/layout/bList2"/>
    <dgm:cxn modelId="{DD589DFD-427A-404E-AF8A-F0E00D695814}" type="presParOf" srcId="{3B2D0719-D735-4443-8563-376D38D44B0F}" destId="{D2688ED8-5002-49A9-92DC-DC4D19DF7691}" srcOrd="25" destOrd="0" presId="urn:microsoft.com/office/officeart/2005/8/layout/bList2"/>
    <dgm:cxn modelId="{5A74DA58-DB10-4400-83C4-4498B40703BD}" type="presParOf" srcId="{3B2D0719-D735-4443-8563-376D38D44B0F}" destId="{33CEC297-C5C7-4FA4-8CDB-87173C6CE6C9}" srcOrd="26" destOrd="0" presId="urn:microsoft.com/office/officeart/2005/8/layout/bList2"/>
    <dgm:cxn modelId="{056A95CF-4FFD-4854-B0F6-3CC3AEA7654F}" type="presParOf" srcId="{33CEC297-C5C7-4FA4-8CDB-87173C6CE6C9}" destId="{3390A406-839F-4724-A7A6-968B081D1D5F}" srcOrd="0" destOrd="0" presId="urn:microsoft.com/office/officeart/2005/8/layout/bList2"/>
    <dgm:cxn modelId="{5FE80C98-83F1-4582-9E8E-74300012C17C}" type="presParOf" srcId="{33CEC297-C5C7-4FA4-8CDB-87173C6CE6C9}" destId="{4072C7C0-81DD-46B9-9870-444197C12B2E}" srcOrd="1" destOrd="0" presId="urn:microsoft.com/office/officeart/2005/8/layout/bList2"/>
    <dgm:cxn modelId="{FE74E42F-A82F-47AE-89A5-A7F283A1541C}" type="presParOf" srcId="{33CEC297-C5C7-4FA4-8CDB-87173C6CE6C9}" destId="{1949394C-24F0-4B2D-92B6-3B18BC2DBB86}" srcOrd="2" destOrd="0" presId="urn:microsoft.com/office/officeart/2005/8/layout/bList2"/>
    <dgm:cxn modelId="{6A0D576E-5C00-439C-A06F-1E8EC29C516A}" type="presParOf" srcId="{33CEC297-C5C7-4FA4-8CDB-87173C6CE6C9}" destId="{C9267193-7AFF-468D-BCD2-B076F09F7AFF}" srcOrd="3" destOrd="0" presId="urn:microsoft.com/office/officeart/2005/8/layout/bList2"/>
    <dgm:cxn modelId="{F7E441C9-4BED-4085-AF94-3179EE8B3F25}" type="presParOf" srcId="{3B2D0719-D735-4443-8563-376D38D44B0F}" destId="{53F8FC96-BC41-4641-9958-B2CA649ACCFB}" srcOrd="27" destOrd="0" presId="urn:microsoft.com/office/officeart/2005/8/layout/bList2"/>
    <dgm:cxn modelId="{82A18202-E7F5-4508-8205-B2BB63A1DF4F}" type="presParOf" srcId="{3B2D0719-D735-4443-8563-376D38D44B0F}" destId="{2278C4FA-6B05-45E3-B233-2490A0EBFF00}" srcOrd="28" destOrd="0" presId="urn:microsoft.com/office/officeart/2005/8/layout/bList2"/>
    <dgm:cxn modelId="{38B9F469-3C62-450C-9F3D-C801E145F96B}" type="presParOf" srcId="{2278C4FA-6B05-45E3-B233-2490A0EBFF00}" destId="{9CEB4380-BFB0-4FB5-8C4E-79E6BA0CC13E}" srcOrd="0" destOrd="0" presId="urn:microsoft.com/office/officeart/2005/8/layout/bList2"/>
    <dgm:cxn modelId="{80808FDA-C282-4F32-8C9E-FFCC291ABAEF}" type="presParOf" srcId="{2278C4FA-6B05-45E3-B233-2490A0EBFF00}" destId="{04A50C44-29C8-444F-98BB-33D04982AA4D}" srcOrd="1" destOrd="0" presId="urn:microsoft.com/office/officeart/2005/8/layout/bList2"/>
    <dgm:cxn modelId="{A6984E07-19A8-47AE-8924-B86DAA11F180}" type="presParOf" srcId="{2278C4FA-6B05-45E3-B233-2490A0EBFF00}" destId="{27E36E78-3669-423F-91BB-04C8E3CB0A24}" srcOrd="2" destOrd="0" presId="urn:microsoft.com/office/officeart/2005/8/layout/bList2"/>
    <dgm:cxn modelId="{CEAE7053-0E5F-4E80-B28A-532872ED80C6}" type="presParOf" srcId="{2278C4FA-6B05-45E3-B233-2490A0EBFF00}" destId="{33D5D63F-D7BA-471E-8BCD-723CC67A7538}" srcOrd="3" destOrd="0" presId="urn:microsoft.com/office/officeart/2005/8/layout/bList2"/>
    <dgm:cxn modelId="{2032FC1A-E6F7-4AAD-A918-0587593A8959}" type="presParOf" srcId="{3B2D0719-D735-4443-8563-376D38D44B0F}" destId="{D379D1EB-C7E9-4C09-840A-04E7DBBD5E13}" srcOrd="29" destOrd="0" presId="urn:microsoft.com/office/officeart/2005/8/layout/bList2"/>
    <dgm:cxn modelId="{FD9E5011-E416-4B7E-8DAC-85C9631E53F5}" type="presParOf" srcId="{3B2D0719-D735-4443-8563-376D38D44B0F}" destId="{EFBD4109-22FF-412B-87CD-030E33559317}" srcOrd="30" destOrd="0" presId="urn:microsoft.com/office/officeart/2005/8/layout/bList2"/>
    <dgm:cxn modelId="{509AEC4F-C453-446D-9292-CC668D15CB0C}" type="presParOf" srcId="{EFBD4109-22FF-412B-87CD-030E33559317}" destId="{6D574E21-D13F-42C4-A748-A7772A09EE35}" srcOrd="0" destOrd="0" presId="urn:microsoft.com/office/officeart/2005/8/layout/bList2"/>
    <dgm:cxn modelId="{0756D33E-0BF5-41CB-A093-353E7EF443CC}" type="presParOf" srcId="{EFBD4109-22FF-412B-87CD-030E33559317}" destId="{B721E72B-E48E-45BD-860D-0F5FDD932365}" srcOrd="1" destOrd="0" presId="urn:microsoft.com/office/officeart/2005/8/layout/bList2"/>
    <dgm:cxn modelId="{FA85D9E9-FADD-429B-9990-BB44A9FCD737}" type="presParOf" srcId="{EFBD4109-22FF-412B-87CD-030E33559317}" destId="{117652E9-1358-4E7C-B343-16D9C13DAF72}" srcOrd="2" destOrd="0" presId="urn:microsoft.com/office/officeart/2005/8/layout/bList2"/>
    <dgm:cxn modelId="{CA808461-DFB0-42B5-9966-8D428DE9EC67}" type="presParOf" srcId="{EFBD4109-22FF-412B-87CD-030E33559317}" destId="{44F53E70-BC4F-4161-AC28-2023ED0B0377}" srcOrd="3" destOrd="0" presId="urn:microsoft.com/office/officeart/2005/8/layout/bList2"/>
    <dgm:cxn modelId="{A195E459-07D9-49F3-B4F4-27E336A5884D}" type="presParOf" srcId="{3B2D0719-D735-4443-8563-376D38D44B0F}" destId="{419EAF83-827F-4EC7-9D1D-5DB4AB3200B1}" srcOrd="31" destOrd="0" presId="urn:microsoft.com/office/officeart/2005/8/layout/bList2"/>
    <dgm:cxn modelId="{92047855-DF65-4FAD-A887-3F4301FB2660}" type="presParOf" srcId="{3B2D0719-D735-4443-8563-376D38D44B0F}" destId="{F8E8DE6D-94DB-4894-A352-CED9618D115D}" srcOrd="32" destOrd="0" presId="urn:microsoft.com/office/officeart/2005/8/layout/bList2"/>
    <dgm:cxn modelId="{BED5BFBA-37B1-42CA-B8FE-06D3FB5FEA0D}" type="presParOf" srcId="{F8E8DE6D-94DB-4894-A352-CED9618D115D}" destId="{522A568A-7B5E-4226-8A6A-8BE223F20AC3}" srcOrd="0" destOrd="0" presId="urn:microsoft.com/office/officeart/2005/8/layout/bList2"/>
    <dgm:cxn modelId="{844E9822-8F2F-4D1B-9E5E-A160889DEE00}" type="presParOf" srcId="{F8E8DE6D-94DB-4894-A352-CED9618D115D}" destId="{4B9A6E79-1A2E-419E-AB66-F43FC39FBBEF}" srcOrd="1" destOrd="0" presId="urn:microsoft.com/office/officeart/2005/8/layout/bList2"/>
    <dgm:cxn modelId="{601D035F-999E-45D9-A5B0-DF3B0EDD869D}" type="presParOf" srcId="{F8E8DE6D-94DB-4894-A352-CED9618D115D}" destId="{4B8BD437-E921-4101-A230-AA3B8585970B}" srcOrd="2" destOrd="0" presId="urn:microsoft.com/office/officeart/2005/8/layout/bList2"/>
    <dgm:cxn modelId="{2229DD2B-B9BC-4C9C-B658-CD3C36F9D084}" type="presParOf" srcId="{F8E8DE6D-94DB-4894-A352-CED9618D115D}" destId="{8F04237F-395A-4932-8493-539E7A20169B}" srcOrd="3" destOrd="0" presId="urn:microsoft.com/office/officeart/2005/8/layout/bList2"/>
    <dgm:cxn modelId="{ED2B6860-8BF0-4B10-A547-4522D589666D}" type="presParOf" srcId="{3B2D0719-D735-4443-8563-376D38D44B0F}" destId="{642130D8-5E6C-452C-9C46-D3C3CF8FA56C}" srcOrd="33" destOrd="0" presId="urn:microsoft.com/office/officeart/2005/8/layout/bList2"/>
    <dgm:cxn modelId="{33456FEC-F090-4AA5-8C03-AA7F6F7616B4}" type="presParOf" srcId="{3B2D0719-D735-4443-8563-376D38D44B0F}" destId="{E7C1FEF1-E766-4950-B11B-B8D74959F723}" srcOrd="34" destOrd="0" presId="urn:microsoft.com/office/officeart/2005/8/layout/bList2"/>
    <dgm:cxn modelId="{BDD1FA66-6681-47EE-8FB9-25795711B82D}" type="presParOf" srcId="{E7C1FEF1-E766-4950-B11B-B8D74959F723}" destId="{59F1C4CC-8525-40C9-B60C-6BBFADD1BCA7}" srcOrd="0" destOrd="0" presId="urn:microsoft.com/office/officeart/2005/8/layout/bList2"/>
    <dgm:cxn modelId="{DA04AD50-2A30-47C6-8025-01B262549A40}" type="presParOf" srcId="{E7C1FEF1-E766-4950-B11B-B8D74959F723}" destId="{95A8A787-306F-449F-979C-400751D36C17}" srcOrd="1" destOrd="0" presId="urn:microsoft.com/office/officeart/2005/8/layout/bList2"/>
    <dgm:cxn modelId="{52081451-218A-4D80-B576-132695FAAC5B}" type="presParOf" srcId="{E7C1FEF1-E766-4950-B11B-B8D74959F723}" destId="{5FD789E6-087E-42E9-B77C-8F6ACEEA34A3}" srcOrd="2" destOrd="0" presId="urn:microsoft.com/office/officeart/2005/8/layout/bList2"/>
    <dgm:cxn modelId="{78BDE8CA-26AB-4F5C-ABE0-14E0626D387D}" type="presParOf" srcId="{E7C1FEF1-E766-4950-B11B-B8D74959F723}" destId="{C729DD05-FE52-491B-B587-4FC19D93C774}" srcOrd="3" destOrd="0" presId="urn:microsoft.com/office/officeart/2005/8/layout/bList2"/>
    <dgm:cxn modelId="{76ADC1C8-540B-4F2E-B0BC-A6086B8EC720}" type="presParOf" srcId="{3B2D0719-D735-4443-8563-376D38D44B0F}" destId="{08F3AC93-8F70-42D7-8689-3142A5B025AC}" srcOrd="35" destOrd="0" presId="urn:microsoft.com/office/officeart/2005/8/layout/bList2"/>
    <dgm:cxn modelId="{DB1ADC17-7291-414A-8AA6-79EAF5CC2BE4}" type="presParOf" srcId="{3B2D0719-D735-4443-8563-376D38D44B0F}" destId="{65FD78BD-1FCA-4A40-9095-7859AF220856}" srcOrd="36" destOrd="0" presId="urn:microsoft.com/office/officeart/2005/8/layout/bList2"/>
    <dgm:cxn modelId="{5B9F7412-360B-4626-B305-57B5EE4C3E0E}" type="presParOf" srcId="{65FD78BD-1FCA-4A40-9095-7859AF220856}" destId="{A8B2D470-B6B2-445C-81F2-ED4024717299}" srcOrd="0" destOrd="0" presId="urn:microsoft.com/office/officeart/2005/8/layout/bList2"/>
    <dgm:cxn modelId="{D5DE210F-5BA6-47FE-93BF-B6CB99B9217F}" type="presParOf" srcId="{65FD78BD-1FCA-4A40-9095-7859AF220856}" destId="{FB6EE713-03B1-4095-BF9F-4097897B6D41}" srcOrd="1" destOrd="0" presId="urn:microsoft.com/office/officeart/2005/8/layout/bList2"/>
    <dgm:cxn modelId="{E1D46C57-959A-4B0A-8CD7-02B070AF7BE4}" type="presParOf" srcId="{65FD78BD-1FCA-4A40-9095-7859AF220856}" destId="{F4285AF3-53E0-4998-905C-0ABF9A0A6640}" srcOrd="2" destOrd="0" presId="urn:microsoft.com/office/officeart/2005/8/layout/bList2"/>
    <dgm:cxn modelId="{9EDF211F-C94D-4051-8E39-81F81CB9A66F}" type="presParOf" srcId="{65FD78BD-1FCA-4A40-9095-7859AF220856}" destId="{159D05A6-FF7B-435D-A578-D010F101F8AE}" srcOrd="3" destOrd="0" presId="urn:microsoft.com/office/officeart/2005/8/layout/bList2"/>
    <dgm:cxn modelId="{8A7D9CD2-301C-4A53-B2BA-EE96761CDB06}" type="presParOf" srcId="{3B2D0719-D735-4443-8563-376D38D44B0F}" destId="{82299B64-1206-4B70-BA58-FCCC4B459425}" srcOrd="37" destOrd="0" presId="urn:microsoft.com/office/officeart/2005/8/layout/bList2"/>
    <dgm:cxn modelId="{EAC5A43C-250A-4DED-A252-1397FC8E6388}" type="presParOf" srcId="{3B2D0719-D735-4443-8563-376D38D44B0F}" destId="{DA4B82A2-C407-42BD-9D30-C41BF07BE393}" srcOrd="38" destOrd="0" presId="urn:microsoft.com/office/officeart/2005/8/layout/bList2"/>
    <dgm:cxn modelId="{337717EB-4B60-41DE-A38F-F4591051310D}" type="presParOf" srcId="{DA4B82A2-C407-42BD-9D30-C41BF07BE393}" destId="{33D4C48A-96A2-4220-AEB6-602C7EBA8D77}" srcOrd="0" destOrd="0" presId="urn:microsoft.com/office/officeart/2005/8/layout/bList2"/>
    <dgm:cxn modelId="{274F058E-66CD-4D49-80C2-19DE24861874}" type="presParOf" srcId="{DA4B82A2-C407-42BD-9D30-C41BF07BE393}" destId="{32184154-E8BE-4590-B6E9-34260317EF83}" srcOrd="1" destOrd="0" presId="urn:microsoft.com/office/officeart/2005/8/layout/bList2"/>
    <dgm:cxn modelId="{C5167350-E3D4-4758-B2F2-DC36E54F4403}" type="presParOf" srcId="{DA4B82A2-C407-42BD-9D30-C41BF07BE393}" destId="{8EA5049B-1B7B-4FD1-8781-23542721CDAE}" srcOrd="2" destOrd="0" presId="urn:microsoft.com/office/officeart/2005/8/layout/bList2"/>
    <dgm:cxn modelId="{D0F64428-78F3-4BDC-B057-72829EF58B38}" type="presParOf" srcId="{DA4B82A2-C407-42BD-9D30-C41BF07BE393}" destId="{80A7BAC7-62F8-4090-B4C2-57C4F158DE19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3BBF2A-21AC-4889-B8D5-CCF7697A2B68}" type="doc">
      <dgm:prSet loTypeId="urn:microsoft.com/office/officeart/2005/8/layout/vList3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ECF6D35D-418A-4A85-925B-1027E7318317}">
      <dgm:prSet/>
      <dgm:spPr/>
      <dgm:t>
        <a:bodyPr/>
        <a:lstStyle/>
        <a:p>
          <a:pPr rtl="0"/>
          <a:r>
            <a:rPr lang="es-CO" dirty="0" smtClean="0"/>
            <a:t>El Rector será el representante legal de la Universidad y en virtud de la investidura será el único que pueda ordenar y dirigir procesos de selección, adjudicar y celebrar contratos y convenios.</a:t>
          </a:r>
          <a:endParaRPr lang="es-CO" dirty="0"/>
        </a:p>
      </dgm:t>
    </dgm:pt>
    <dgm:pt modelId="{1129EF3F-9D5D-400A-9B55-4CC0EADA07B9}" type="parTrans" cxnId="{1ACBF39C-EABB-40FA-9BCB-6E3420AA1916}">
      <dgm:prSet/>
      <dgm:spPr/>
      <dgm:t>
        <a:bodyPr/>
        <a:lstStyle/>
        <a:p>
          <a:endParaRPr lang="es-ES"/>
        </a:p>
      </dgm:t>
    </dgm:pt>
    <dgm:pt modelId="{0C7A2298-E0C7-4A99-A84D-903B2136766E}" type="sibTrans" cxnId="{1ACBF39C-EABB-40FA-9BCB-6E3420AA1916}">
      <dgm:prSet/>
      <dgm:spPr/>
      <dgm:t>
        <a:bodyPr/>
        <a:lstStyle/>
        <a:p>
          <a:endParaRPr lang="es-ES"/>
        </a:p>
      </dgm:t>
    </dgm:pt>
    <dgm:pt modelId="{5CFAE077-4E45-4945-AEBE-8ED181CE39F5}">
      <dgm:prSet/>
      <dgm:spPr/>
      <dgm:t>
        <a:bodyPr/>
        <a:lstStyle/>
        <a:p>
          <a:pPr rtl="0"/>
          <a:r>
            <a:rPr lang="es-CO" smtClean="0"/>
            <a:t>El Rector podrá hacer la reclamación de los derechos de la Institución.</a:t>
          </a:r>
          <a:endParaRPr lang="es-CO"/>
        </a:p>
      </dgm:t>
    </dgm:pt>
    <dgm:pt modelId="{BE9D271D-A513-477C-88C7-3ACF40F6A6A5}" type="parTrans" cxnId="{FA09B3F1-76A4-4936-8D54-5AF00C2C9F04}">
      <dgm:prSet/>
      <dgm:spPr/>
      <dgm:t>
        <a:bodyPr/>
        <a:lstStyle/>
        <a:p>
          <a:endParaRPr lang="es-ES"/>
        </a:p>
      </dgm:t>
    </dgm:pt>
    <dgm:pt modelId="{0151057C-EF57-4DFD-936C-463A578EB651}" type="sibTrans" cxnId="{FA09B3F1-76A4-4936-8D54-5AF00C2C9F04}">
      <dgm:prSet/>
      <dgm:spPr/>
      <dgm:t>
        <a:bodyPr/>
        <a:lstStyle/>
        <a:p>
          <a:endParaRPr lang="es-ES"/>
        </a:p>
      </dgm:t>
    </dgm:pt>
    <dgm:pt modelId="{ED3BF897-DB67-4AD6-8A24-30F2B7B0F8EB}">
      <dgm:prSet/>
      <dgm:spPr/>
      <dgm:t>
        <a:bodyPr/>
        <a:lstStyle/>
        <a:p>
          <a:pPr rtl="0"/>
          <a:r>
            <a:rPr lang="es-CO" smtClean="0"/>
            <a:t>El Rector podrá delegar estas funciones en funcionarios de nivel directivo.  (Art. 8 E.C.UQ)  Acto Administrativo Resolución de Rectoría No. 0544 de junio 16 de 2015.</a:t>
          </a:r>
          <a:endParaRPr lang="es-CO"/>
        </a:p>
      </dgm:t>
    </dgm:pt>
    <dgm:pt modelId="{B7E10D2E-74B0-430A-89B2-F8E7D0820C1C}" type="parTrans" cxnId="{F85418AA-96CE-4D1D-A568-61C861B0E2AF}">
      <dgm:prSet/>
      <dgm:spPr/>
      <dgm:t>
        <a:bodyPr/>
        <a:lstStyle/>
        <a:p>
          <a:endParaRPr lang="es-ES"/>
        </a:p>
      </dgm:t>
    </dgm:pt>
    <dgm:pt modelId="{A5B0BDE3-C1C1-460A-A362-B64D37CC149F}" type="sibTrans" cxnId="{F85418AA-96CE-4D1D-A568-61C861B0E2AF}">
      <dgm:prSet/>
      <dgm:spPr/>
      <dgm:t>
        <a:bodyPr/>
        <a:lstStyle/>
        <a:p>
          <a:endParaRPr lang="es-ES"/>
        </a:p>
      </dgm:t>
    </dgm:pt>
    <dgm:pt modelId="{2ED67861-F132-4137-9A71-F439B7F64D5D}" type="pres">
      <dgm:prSet presAssocID="{993BBF2A-21AC-4889-B8D5-CCF7697A2B6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289261FF-13EF-4245-B185-AF737D4A2098}" type="pres">
      <dgm:prSet presAssocID="{ECF6D35D-418A-4A85-925B-1027E7318317}" presName="composite" presStyleCnt="0"/>
      <dgm:spPr/>
    </dgm:pt>
    <dgm:pt modelId="{3E0CED06-BD01-45AB-BDF6-5A8F4AEBCFC9}" type="pres">
      <dgm:prSet presAssocID="{ECF6D35D-418A-4A85-925B-1027E7318317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FBC8381-0024-41C7-AF96-B0CE4606E977}" type="pres">
      <dgm:prSet presAssocID="{ECF6D35D-418A-4A85-925B-1027E731831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986572B-664E-4D2C-B73E-F23093B879AB}" type="pres">
      <dgm:prSet presAssocID="{0C7A2298-E0C7-4A99-A84D-903B2136766E}" presName="spacing" presStyleCnt="0"/>
      <dgm:spPr/>
    </dgm:pt>
    <dgm:pt modelId="{3704D903-4DC1-49A5-AA87-77E356C5360D}" type="pres">
      <dgm:prSet presAssocID="{5CFAE077-4E45-4945-AEBE-8ED181CE39F5}" presName="composite" presStyleCnt="0"/>
      <dgm:spPr/>
    </dgm:pt>
    <dgm:pt modelId="{5FC17862-41CA-4E14-9E61-65164E023D8D}" type="pres">
      <dgm:prSet presAssocID="{5CFAE077-4E45-4945-AEBE-8ED181CE39F5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9543972-1CC1-43FB-93F8-780F4A254FDC}" type="pres">
      <dgm:prSet presAssocID="{5CFAE077-4E45-4945-AEBE-8ED181CE39F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DAAD736-ACC5-41A8-BBD6-29EB1A441E31}" type="pres">
      <dgm:prSet presAssocID="{0151057C-EF57-4DFD-936C-463A578EB651}" presName="spacing" presStyleCnt="0"/>
      <dgm:spPr/>
    </dgm:pt>
    <dgm:pt modelId="{3F0F29AE-769F-4523-ABBB-111BE8F3490F}" type="pres">
      <dgm:prSet presAssocID="{ED3BF897-DB67-4AD6-8A24-30F2B7B0F8EB}" presName="composite" presStyleCnt="0"/>
      <dgm:spPr/>
    </dgm:pt>
    <dgm:pt modelId="{25B95215-7A20-453E-BCE7-DFDB358D33F9}" type="pres">
      <dgm:prSet presAssocID="{ED3BF897-DB67-4AD6-8A24-30F2B7B0F8EB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E6D0D6D3-C045-443F-A061-E584DA2971CC}" type="pres">
      <dgm:prSet presAssocID="{ED3BF897-DB67-4AD6-8A24-30F2B7B0F8EB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F85418AA-96CE-4D1D-A568-61C861B0E2AF}" srcId="{993BBF2A-21AC-4889-B8D5-CCF7697A2B68}" destId="{ED3BF897-DB67-4AD6-8A24-30F2B7B0F8EB}" srcOrd="2" destOrd="0" parTransId="{B7E10D2E-74B0-430A-89B2-F8E7D0820C1C}" sibTransId="{A5B0BDE3-C1C1-460A-A362-B64D37CC149F}"/>
    <dgm:cxn modelId="{1ACBF39C-EABB-40FA-9BCB-6E3420AA1916}" srcId="{993BBF2A-21AC-4889-B8D5-CCF7697A2B68}" destId="{ECF6D35D-418A-4A85-925B-1027E7318317}" srcOrd="0" destOrd="0" parTransId="{1129EF3F-9D5D-400A-9B55-4CC0EADA07B9}" sibTransId="{0C7A2298-E0C7-4A99-A84D-903B2136766E}"/>
    <dgm:cxn modelId="{FA09B3F1-76A4-4936-8D54-5AF00C2C9F04}" srcId="{993BBF2A-21AC-4889-B8D5-CCF7697A2B68}" destId="{5CFAE077-4E45-4945-AEBE-8ED181CE39F5}" srcOrd="1" destOrd="0" parTransId="{BE9D271D-A513-477C-88C7-3ACF40F6A6A5}" sibTransId="{0151057C-EF57-4DFD-936C-463A578EB651}"/>
    <dgm:cxn modelId="{507D4738-B3F3-4FC5-8629-9B20202250DF}" type="presOf" srcId="{993BBF2A-21AC-4889-B8D5-CCF7697A2B68}" destId="{2ED67861-F132-4137-9A71-F439B7F64D5D}" srcOrd="0" destOrd="0" presId="urn:microsoft.com/office/officeart/2005/8/layout/vList3"/>
    <dgm:cxn modelId="{E18F2201-41CB-47C9-9724-1EB500D69B1C}" type="presOf" srcId="{ECF6D35D-418A-4A85-925B-1027E7318317}" destId="{DFBC8381-0024-41C7-AF96-B0CE4606E977}" srcOrd="0" destOrd="0" presId="urn:microsoft.com/office/officeart/2005/8/layout/vList3"/>
    <dgm:cxn modelId="{BE49F2BA-D011-4794-B474-C5CD308D48CC}" type="presOf" srcId="{ED3BF897-DB67-4AD6-8A24-30F2B7B0F8EB}" destId="{E6D0D6D3-C045-443F-A061-E584DA2971CC}" srcOrd="0" destOrd="0" presId="urn:microsoft.com/office/officeart/2005/8/layout/vList3"/>
    <dgm:cxn modelId="{BF54591A-D58E-4951-A477-98B8E724680C}" type="presOf" srcId="{5CFAE077-4E45-4945-AEBE-8ED181CE39F5}" destId="{E9543972-1CC1-43FB-93F8-780F4A254FDC}" srcOrd="0" destOrd="0" presId="urn:microsoft.com/office/officeart/2005/8/layout/vList3"/>
    <dgm:cxn modelId="{1B3FB6D0-53FF-4C33-94AD-902649186839}" type="presParOf" srcId="{2ED67861-F132-4137-9A71-F439B7F64D5D}" destId="{289261FF-13EF-4245-B185-AF737D4A2098}" srcOrd="0" destOrd="0" presId="urn:microsoft.com/office/officeart/2005/8/layout/vList3"/>
    <dgm:cxn modelId="{C6FCFA32-3A8F-4C21-ABA3-468C99127B8F}" type="presParOf" srcId="{289261FF-13EF-4245-B185-AF737D4A2098}" destId="{3E0CED06-BD01-45AB-BDF6-5A8F4AEBCFC9}" srcOrd="0" destOrd="0" presId="urn:microsoft.com/office/officeart/2005/8/layout/vList3"/>
    <dgm:cxn modelId="{5BB3C0DA-A18E-4C2D-A082-B32C639D57EC}" type="presParOf" srcId="{289261FF-13EF-4245-B185-AF737D4A2098}" destId="{DFBC8381-0024-41C7-AF96-B0CE4606E977}" srcOrd="1" destOrd="0" presId="urn:microsoft.com/office/officeart/2005/8/layout/vList3"/>
    <dgm:cxn modelId="{C31960F2-CAAD-4593-A057-95B2A6109DAB}" type="presParOf" srcId="{2ED67861-F132-4137-9A71-F439B7F64D5D}" destId="{9986572B-664E-4D2C-B73E-F23093B879AB}" srcOrd="1" destOrd="0" presId="urn:microsoft.com/office/officeart/2005/8/layout/vList3"/>
    <dgm:cxn modelId="{B913E3FE-DF11-4E0A-A6D2-98C7666645AB}" type="presParOf" srcId="{2ED67861-F132-4137-9A71-F439B7F64D5D}" destId="{3704D903-4DC1-49A5-AA87-77E356C5360D}" srcOrd="2" destOrd="0" presId="urn:microsoft.com/office/officeart/2005/8/layout/vList3"/>
    <dgm:cxn modelId="{6A349E2F-1C77-4A1E-9FFE-0DAAE3976A42}" type="presParOf" srcId="{3704D903-4DC1-49A5-AA87-77E356C5360D}" destId="{5FC17862-41CA-4E14-9E61-65164E023D8D}" srcOrd="0" destOrd="0" presId="urn:microsoft.com/office/officeart/2005/8/layout/vList3"/>
    <dgm:cxn modelId="{B0E64A3F-6F21-45F5-8BDA-DFA4AF7C1C72}" type="presParOf" srcId="{3704D903-4DC1-49A5-AA87-77E356C5360D}" destId="{E9543972-1CC1-43FB-93F8-780F4A254FDC}" srcOrd="1" destOrd="0" presId="urn:microsoft.com/office/officeart/2005/8/layout/vList3"/>
    <dgm:cxn modelId="{840E9CF6-961E-4B9E-BBBB-083E2A7FAA21}" type="presParOf" srcId="{2ED67861-F132-4137-9A71-F439B7F64D5D}" destId="{CDAAD736-ACC5-41A8-BBD6-29EB1A441E31}" srcOrd="3" destOrd="0" presId="urn:microsoft.com/office/officeart/2005/8/layout/vList3"/>
    <dgm:cxn modelId="{EE696555-6971-4B8F-A8E7-29C2D9175F63}" type="presParOf" srcId="{2ED67861-F132-4137-9A71-F439B7F64D5D}" destId="{3F0F29AE-769F-4523-ABBB-111BE8F3490F}" srcOrd="4" destOrd="0" presId="urn:microsoft.com/office/officeart/2005/8/layout/vList3"/>
    <dgm:cxn modelId="{5D8F4E91-FF0F-4727-88FF-310C96992253}" type="presParOf" srcId="{3F0F29AE-769F-4523-ABBB-111BE8F3490F}" destId="{25B95215-7A20-453E-BCE7-DFDB358D33F9}" srcOrd="0" destOrd="0" presId="urn:microsoft.com/office/officeart/2005/8/layout/vList3"/>
    <dgm:cxn modelId="{CCCF2ECD-C85F-4BCA-A96B-8FE750CEAF0E}" type="presParOf" srcId="{3F0F29AE-769F-4523-ABBB-111BE8F3490F}" destId="{E6D0D6D3-C045-443F-A061-E584DA2971C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E1FC6A-A4B6-4C1D-99DA-929E299069A2}" type="doc">
      <dgm:prSet loTypeId="urn:microsoft.com/office/officeart/2008/layout/PictureStrips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CO"/>
        </a:p>
      </dgm:t>
    </dgm:pt>
    <dgm:pt modelId="{EF11304D-C768-4234-93B7-E8EE92ACEDCF}">
      <dgm:prSet phldrT="[Texto]"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enajenar bienes inmuebles a cualquier título.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2178456-240E-4721-AA18-7B40BEA3CD7B}" type="parTrans" cxnId="{7CF5088C-116C-48AD-B601-0C376F52F70F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9D97FB5-2B85-4AAE-9CC5-3468AA40911E}" type="sibTrans" cxnId="{7CF5088C-116C-48AD-B601-0C376F52F70F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FCB3990-7328-4C28-B875-F39A9151D74F}">
      <dgm:prSet phldrT="[Texto]"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celebrar operaciones de crédito, exceptuando los créditos de tesorería  (Informar)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555219C-B15F-4B4B-82A0-CD54E318A77E}" type="parTrans" cxnId="{36040621-F9E1-42EB-9DA3-9037B780D26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5607436-3922-4BB3-9F3E-799306735641}" type="sibTrans" cxnId="{36040621-F9E1-42EB-9DA3-9037B780D26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0355027-AA34-490A-8CF6-7D4778C666DE}">
      <dgm:prSet phldrT="[Texto]"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la creación o participación en empresas, corporaciones, fundaciones, asociaciones. (públicas o privadas) 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1B7DC16-FCAF-4BB2-9905-CCC95D39E172}" type="parTrans" cxnId="{089E5839-A0DE-4330-8916-C0DF7505178C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72F4D0A-E2F3-4ED4-86CC-E7D7F67C3137}" type="sibTrans" cxnId="{089E5839-A0DE-4330-8916-C0DF7505178C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C6F37D3-FB4F-4BE5-807D-F4CA389806B3}">
      <dgm:prSet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aceptar donaciones o legados que impliquen contraprestación para la universidad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5647B47-B24E-4741-9333-6B4CFD99B203}" type="parTrans" cxnId="{EA253F0A-8AAB-4DCB-8C58-447B1A01622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98E5225-65B3-49B7-AD97-8E6800170836}" type="sibTrans" cxnId="{EA253F0A-8AAB-4DCB-8C58-447B1A01622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EF001EF-C325-493F-B2BE-C4C3D9556BE2}">
      <dgm:prSet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aceptar donaciones de bienes decomisados, cuando su valor sea superior a 500 </a:t>
          </a:r>
          <a:r>
            <a:rPr lang="es-CO" sz="1400" dirty="0" err="1" smtClean="0">
              <a:latin typeface="Helvetica" panose="020B0604020202020204" pitchFamily="34" charset="0"/>
              <a:cs typeface="Helvetica" panose="020B0604020202020204" pitchFamily="34" charset="0"/>
            </a:rPr>
            <a:t>smmlv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02339EE-1265-4738-9B02-26EE4759A102}" type="parTrans" cxnId="{E3655A18-4793-44EF-8AC0-6955533D1A2A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F363785-342E-4D1F-B3B6-36E9B3AD2A2F}" type="sibTrans" cxnId="{E3655A18-4793-44EF-8AC0-6955533D1A2A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9C64E52-4DBD-47B1-90D4-32211AB4C871}">
      <dgm:prSet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efectuar donaciones de bienes cuyo valor sea igual o superior a 500smmlv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17C22B8-199E-4E62-88F6-1FF76EE7D065}" type="parTrans" cxnId="{493B5AD5-EC1F-4BA0-B278-A1ACD98FE345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E577219-F70B-406F-A204-F626E446D196}" type="sibTrans" cxnId="{493B5AD5-EC1F-4BA0-B278-A1ACD98FE345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A3B8CED-F186-449A-8A8D-6EB136D9C23B}">
      <dgm:prSet custT="1"/>
      <dgm:spPr/>
      <dgm:t>
        <a:bodyPr/>
        <a:lstStyle/>
        <a:p>
          <a:r>
            <a:rPr lang="es-CO" sz="1400" dirty="0" smtClean="0">
              <a:latin typeface="Helvetica" panose="020B0604020202020204" pitchFamily="34" charset="0"/>
              <a:cs typeface="Helvetica" panose="020B0604020202020204" pitchFamily="34" charset="0"/>
            </a:rPr>
            <a:t>Para adelantar y suscribir obligaciones contractuales de todo orden cuando la cuantía supere 3000 </a:t>
          </a:r>
          <a:r>
            <a:rPr lang="es-CO" sz="1400" dirty="0" err="1" smtClean="0">
              <a:latin typeface="Helvetica" panose="020B0604020202020204" pitchFamily="34" charset="0"/>
              <a:cs typeface="Helvetica" panose="020B0604020202020204" pitchFamily="34" charset="0"/>
            </a:rPr>
            <a:t>smmlv</a:t>
          </a:r>
          <a:endParaRPr lang="es-CO" sz="14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F976247-91EA-4F19-8772-0E6DA603601D}" type="parTrans" cxnId="{0F6CC3AA-A140-4240-92D2-85C24A8E7DF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BC78969-D204-4201-8871-43755C7D0E2C}" type="sibTrans" cxnId="{0F6CC3AA-A140-4240-92D2-85C24A8E7DF1}">
      <dgm:prSet/>
      <dgm:spPr/>
      <dgm:t>
        <a:bodyPr/>
        <a:lstStyle/>
        <a:p>
          <a:endParaRPr lang="es-CO" sz="18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334EB6E-08F5-4411-867E-34DCE3B1A6FD}" type="pres">
      <dgm:prSet presAssocID="{2CE1FC6A-A4B6-4C1D-99DA-929E299069A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98EDEE0-C417-45D8-AB31-7D37CAF0E23F}" type="pres">
      <dgm:prSet presAssocID="{EF11304D-C768-4234-93B7-E8EE92ACEDCF}" presName="composite" presStyleCnt="0"/>
      <dgm:spPr/>
    </dgm:pt>
    <dgm:pt modelId="{9B1D1E1A-B175-465D-B9BF-5D3CB91EE756}" type="pres">
      <dgm:prSet presAssocID="{EF11304D-C768-4234-93B7-E8EE92ACEDCF}" presName="rect1" presStyleLbl="tr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5E3E8DA-90F9-43F0-880D-AF27E25B68F5}" type="pres">
      <dgm:prSet presAssocID="{EF11304D-C768-4234-93B7-E8EE92ACEDCF}" presName="rect2" presStyleLbl="fgImgPlace1" presStyleIdx="0" presStyleCnt="7"/>
      <dgm:spPr/>
    </dgm:pt>
    <dgm:pt modelId="{6D86B438-AEF9-4568-A8DD-C8759730EEE6}" type="pres">
      <dgm:prSet presAssocID="{B9D97FB5-2B85-4AAE-9CC5-3468AA40911E}" presName="sibTrans" presStyleCnt="0"/>
      <dgm:spPr/>
    </dgm:pt>
    <dgm:pt modelId="{42DDD1F4-BCC6-417F-A8D7-9081FFF138F0}" type="pres">
      <dgm:prSet presAssocID="{4FCB3990-7328-4C28-B875-F39A9151D74F}" presName="composite" presStyleCnt="0"/>
      <dgm:spPr/>
    </dgm:pt>
    <dgm:pt modelId="{474B8D40-9316-481E-9AE7-F7869FDED36E}" type="pres">
      <dgm:prSet presAssocID="{4FCB3990-7328-4C28-B875-F39A9151D74F}" presName="rect1" presStyleLbl="tr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6D5203B-DADF-4B1A-B7EB-00A77B587172}" type="pres">
      <dgm:prSet presAssocID="{4FCB3990-7328-4C28-B875-F39A9151D74F}" presName="rect2" presStyleLbl="fgImgPlace1" presStyleIdx="1" presStyleCnt="7"/>
      <dgm:spPr/>
    </dgm:pt>
    <dgm:pt modelId="{8F3E4570-93E8-462B-BD02-15EB6E7E26A2}" type="pres">
      <dgm:prSet presAssocID="{E5607436-3922-4BB3-9F3E-799306735641}" presName="sibTrans" presStyleCnt="0"/>
      <dgm:spPr/>
    </dgm:pt>
    <dgm:pt modelId="{FEBD353C-757A-4745-AC1E-277100341B73}" type="pres">
      <dgm:prSet presAssocID="{60355027-AA34-490A-8CF6-7D4778C666DE}" presName="composite" presStyleCnt="0"/>
      <dgm:spPr/>
    </dgm:pt>
    <dgm:pt modelId="{538C44ED-D61F-41A8-9E53-2CA49B51980E}" type="pres">
      <dgm:prSet presAssocID="{60355027-AA34-490A-8CF6-7D4778C666DE}" presName="rect1" presStyleLbl="tr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5F5E7CB-E0AB-4D8C-8BFA-1C8E1BF862FA}" type="pres">
      <dgm:prSet presAssocID="{60355027-AA34-490A-8CF6-7D4778C666DE}" presName="rect2" presStyleLbl="fgImgPlace1" presStyleIdx="2" presStyleCnt="7"/>
      <dgm:spPr/>
    </dgm:pt>
    <dgm:pt modelId="{3027B10F-6CBD-40E6-ADC0-3666713B2BC6}" type="pres">
      <dgm:prSet presAssocID="{572F4D0A-E2F3-4ED4-86CC-E7D7F67C3137}" presName="sibTrans" presStyleCnt="0"/>
      <dgm:spPr/>
    </dgm:pt>
    <dgm:pt modelId="{A0067790-7F86-4648-91BC-A4C8463B4AB6}" type="pres">
      <dgm:prSet presAssocID="{2C6F37D3-FB4F-4BE5-807D-F4CA389806B3}" presName="composite" presStyleCnt="0"/>
      <dgm:spPr/>
    </dgm:pt>
    <dgm:pt modelId="{952BF98A-3EF0-4DCA-A21B-7A3F0B4BF6F6}" type="pres">
      <dgm:prSet presAssocID="{2C6F37D3-FB4F-4BE5-807D-F4CA389806B3}" presName="rect1" presStyleLbl="tr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58ED658-3607-4302-9B4B-74171F99D32E}" type="pres">
      <dgm:prSet presAssocID="{2C6F37D3-FB4F-4BE5-807D-F4CA389806B3}" presName="rect2" presStyleLbl="fgImgPlace1" presStyleIdx="3" presStyleCnt="7"/>
      <dgm:spPr/>
    </dgm:pt>
    <dgm:pt modelId="{84E5ABC1-D058-4C3C-9947-5D3B308265C6}" type="pres">
      <dgm:prSet presAssocID="{698E5225-65B3-49B7-AD97-8E6800170836}" presName="sibTrans" presStyleCnt="0"/>
      <dgm:spPr/>
    </dgm:pt>
    <dgm:pt modelId="{AF8C0638-8D47-4566-8DED-228035898419}" type="pres">
      <dgm:prSet presAssocID="{6EF001EF-C325-493F-B2BE-C4C3D9556BE2}" presName="composite" presStyleCnt="0"/>
      <dgm:spPr/>
    </dgm:pt>
    <dgm:pt modelId="{EA02DF07-330F-4997-A8BD-2C5514D1D796}" type="pres">
      <dgm:prSet presAssocID="{6EF001EF-C325-493F-B2BE-C4C3D9556BE2}" presName="rect1" presStyleLbl="tr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682E1BB-DD25-41B9-B779-50073F0302A3}" type="pres">
      <dgm:prSet presAssocID="{6EF001EF-C325-493F-B2BE-C4C3D9556BE2}" presName="rect2" presStyleLbl="fgImgPlace1" presStyleIdx="4" presStyleCnt="7"/>
      <dgm:spPr/>
    </dgm:pt>
    <dgm:pt modelId="{1E5D6529-D2E0-41AE-B48C-3D76B6E4A014}" type="pres">
      <dgm:prSet presAssocID="{7F363785-342E-4D1F-B3B6-36E9B3AD2A2F}" presName="sibTrans" presStyleCnt="0"/>
      <dgm:spPr/>
    </dgm:pt>
    <dgm:pt modelId="{FB03E6BE-EEAC-4FF8-80F9-EE6D044E3B53}" type="pres">
      <dgm:prSet presAssocID="{79C64E52-4DBD-47B1-90D4-32211AB4C871}" presName="composite" presStyleCnt="0"/>
      <dgm:spPr/>
    </dgm:pt>
    <dgm:pt modelId="{663DE53C-9E26-4D41-8819-58F622289717}" type="pres">
      <dgm:prSet presAssocID="{79C64E52-4DBD-47B1-90D4-32211AB4C871}" presName="rect1" presStyleLbl="tr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BFAE71-5D09-4D07-91DA-E2AF96EF4B39}" type="pres">
      <dgm:prSet presAssocID="{79C64E52-4DBD-47B1-90D4-32211AB4C871}" presName="rect2" presStyleLbl="fgImgPlace1" presStyleIdx="5" presStyleCnt="7"/>
      <dgm:spPr/>
    </dgm:pt>
    <dgm:pt modelId="{BC4CB130-94DC-43F3-A048-8B53E4B41E78}" type="pres">
      <dgm:prSet presAssocID="{7E577219-F70B-406F-A204-F626E446D196}" presName="sibTrans" presStyleCnt="0"/>
      <dgm:spPr/>
    </dgm:pt>
    <dgm:pt modelId="{05DA1749-AE08-4373-9EF0-211BBFB17A3E}" type="pres">
      <dgm:prSet presAssocID="{7A3B8CED-F186-449A-8A8D-6EB136D9C23B}" presName="composite" presStyleCnt="0"/>
      <dgm:spPr/>
    </dgm:pt>
    <dgm:pt modelId="{2AEBA9B7-5F54-49C3-A11D-CB0CC5E6E206}" type="pres">
      <dgm:prSet presAssocID="{7A3B8CED-F186-449A-8A8D-6EB136D9C23B}" presName="rect1" presStyleLbl="tr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C8DC22E-B460-43C3-949B-8A9227D9E2EA}" type="pres">
      <dgm:prSet presAssocID="{7A3B8CED-F186-449A-8A8D-6EB136D9C23B}" presName="rect2" presStyleLbl="fgImgPlace1" presStyleIdx="6" presStyleCnt="7"/>
      <dgm:spPr/>
    </dgm:pt>
  </dgm:ptLst>
  <dgm:cxnLst>
    <dgm:cxn modelId="{0F6CC3AA-A140-4240-92D2-85C24A8E7DF1}" srcId="{2CE1FC6A-A4B6-4C1D-99DA-929E299069A2}" destId="{7A3B8CED-F186-449A-8A8D-6EB136D9C23B}" srcOrd="6" destOrd="0" parTransId="{1F976247-91EA-4F19-8772-0E6DA603601D}" sibTransId="{8BC78969-D204-4201-8871-43755C7D0E2C}"/>
    <dgm:cxn modelId="{EA253F0A-8AAB-4DCB-8C58-447B1A016221}" srcId="{2CE1FC6A-A4B6-4C1D-99DA-929E299069A2}" destId="{2C6F37D3-FB4F-4BE5-807D-F4CA389806B3}" srcOrd="3" destOrd="0" parTransId="{F5647B47-B24E-4741-9333-6B4CFD99B203}" sibTransId="{698E5225-65B3-49B7-AD97-8E6800170836}"/>
    <dgm:cxn modelId="{D7AB344C-E78A-40BC-9570-11EF0A48618E}" type="presOf" srcId="{60355027-AA34-490A-8CF6-7D4778C666DE}" destId="{538C44ED-D61F-41A8-9E53-2CA49B51980E}" srcOrd="0" destOrd="0" presId="urn:microsoft.com/office/officeart/2008/layout/PictureStrips"/>
    <dgm:cxn modelId="{66E9C249-7DAD-440D-B307-88BC1DC687D5}" type="presOf" srcId="{6EF001EF-C325-493F-B2BE-C4C3D9556BE2}" destId="{EA02DF07-330F-4997-A8BD-2C5514D1D796}" srcOrd="0" destOrd="0" presId="urn:microsoft.com/office/officeart/2008/layout/PictureStrips"/>
    <dgm:cxn modelId="{B4975FE1-FE89-4676-AE6F-160EB7E4C25E}" type="presOf" srcId="{2CE1FC6A-A4B6-4C1D-99DA-929E299069A2}" destId="{9334EB6E-08F5-4411-867E-34DCE3B1A6FD}" srcOrd="0" destOrd="0" presId="urn:microsoft.com/office/officeart/2008/layout/PictureStrips"/>
    <dgm:cxn modelId="{29672A11-ABA9-4108-B238-8DE0E90F709C}" type="presOf" srcId="{2C6F37D3-FB4F-4BE5-807D-F4CA389806B3}" destId="{952BF98A-3EF0-4DCA-A21B-7A3F0B4BF6F6}" srcOrd="0" destOrd="0" presId="urn:microsoft.com/office/officeart/2008/layout/PictureStrips"/>
    <dgm:cxn modelId="{089E5839-A0DE-4330-8916-C0DF7505178C}" srcId="{2CE1FC6A-A4B6-4C1D-99DA-929E299069A2}" destId="{60355027-AA34-490A-8CF6-7D4778C666DE}" srcOrd="2" destOrd="0" parTransId="{D1B7DC16-FCAF-4BB2-9905-CCC95D39E172}" sibTransId="{572F4D0A-E2F3-4ED4-86CC-E7D7F67C3137}"/>
    <dgm:cxn modelId="{E3655A18-4793-44EF-8AC0-6955533D1A2A}" srcId="{2CE1FC6A-A4B6-4C1D-99DA-929E299069A2}" destId="{6EF001EF-C325-493F-B2BE-C4C3D9556BE2}" srcOrd="4" destOrd="0" parTransId="{A02339EE-1265-4738-9B02-26EE4759A102}" sibTransId="{7F363785-342E-4D1F-B3B6-36E9B3AD2A2F}"/>
    <dgm:cxn modelId="{7CF5088C-116C-48AD-B601-0C376F52F70F}" srcId="{2CE1FC6A-A4B6-4C1D-99DA-929E299069A2}" destId="{EF11304D-C768-4234-93B7-E8EE92ACEDCF}" srcOrd="0" destOrd="0" parTransId="{D2178456-240E-4721-AA18-7B40BEA3CD7B}" sibTransId="{B9D97FB5-2B85-4AAE-9CC5-3468AA40911E}"/>
    <dgm:cxn modelId="{493B5AD5-EC1F-4BA0-B278-A1ACD98FE345}" srcId="{2CE1FC6A-A4B6-4C1D-99DA-929E299069A2}" destId="{79C64E52-4DBD-47B1-90D4-32211AB4C871}" srcOrd="5" destOrd="0" parTransId="{D17C22B8-199E-4E62-88F6-1FF76EE7D065}" sibTransId="{7E577219-F70B-406F-A204-F626E446D196}"/>
    <dgm:cxn modelId="{EC48CE6A-8F72-4BFB-BF47-D0CB7864B783}" type="presOf" srcId="{EF11304D-C768-4234-93B7-E8EE92ACEDCF}" destId="{9B1D1E1A-B175-465D-B9BF-5D3CB91EE756}" srcOrd="0" destOrd="0" presId="urn:microsoft.com/office/officeart/2008/layout/PictureStrips"/>
    <dgm:cxn modelId="{338CB1C1-A679-42F7-BE2E-C9C3CC54D525}" type="presOf" srcId="{7A3B8CED-F186-449A-8A8D-6EB136D9C23B}" destId="{2AEBA9B7-5F54-49C3-A11D-CB0CC5E6E206}" srcOrd="0" destOrd="0" presId="urn:microsoft.com/office/officeart/2008/layout/PictureStrips"/>
    <dgm:cxn modelId="{36040621-F9E1-42EB-9DA3-9037B780D261}" srcId="{2CE1FC6A-A4B6-4C1D-99DA-929E299069A2}" destId="{4FCB3990-7328-4C28-B875-F39A9151D74F}" srcOrd="1" destOrd="0" parTransId="{C555219C-B15F-4B4B-82A0-CD54E318A77E}" sibTransId="{E5607436-3922-4BB3-9F3E-799306735641}"/>
    <dgm:cxn modelId="{2C634C3A-2960-4CFD-8CC9-7770C093E8A9}" type="presOf" srcId="{4FCB3990-7328-4C28-B875-F39A9151D74F}" destId="{474B8D40-9316-481E-9AE7-F7869FDED36E}" srcOrd="0" destOrd="0" presId="urn:microsoft.com/office/officeart/2008/layout/PictureStrips"/>
    <dgm:cxn modelId="{EAA711CA-043F-4473-B859-07A92BC73AA9}" type="presOf" srcId="{79C64E52-4DBD-47B1-90D4-32211AB4C871}" destId="{663DE53C-9E26-4D41-8819-58F622289717}" srcOrd="0" destOrd="0" presId="urn:microsoft.com/office/officeart/2008/layout/PictureStrips"/>
    <dgm:cxn modelId="{DA9D3520-91A7-47C1-A87B-9E8583223824}" type="presParOf" srcId="{9334EB6E-08F5-4411-867E-34DCE3B1A6FD}" destId="{598EDEE0-C417-45D8-AB31-7D37CAF0E23F}" srcOrd="0" destOrd="0" presId="urn:microsoft.com/office/officeart/2008/layout/PictureStrips"/>
    <dgm:cxn modelId="{290A15A4-43C3-431D-8EF2-27B5AA496197}" type="presParOf" srcId="{598EDEE0-C417-45D8-AB31-7D37CAF0E23F}" destId="{9B1D1E1A-B175-465D-B9BF-5D3CB91EE756}" srcOrd="0" destOrd="0" presId="urn:microsoft.com/office/officeart/2008/layout/PictureStrips"/>
    <dgm:cxn modelId="{BF7DC7AD-DE2B-4B22-B426-7B0E1463A27B}" type="presParOf" srcId="{598EDEE0-C417-45D8-AB31-7D37CAF0E23F}" destId="{E5E3E8DA-90F9-43F0-880D-AF27E25B68F5}" srcOrd="1" destOrd="0" presId="urn:microsoft.com/office/officeart/2008/layout/PictureStrips"/>
    <dgm:cxn modelId="{3A332BF4-77A1-47C8-A618-AD5347B72958}" type="presParOf" srcId="{9334EB6E-08F5-4411-867E-34DCE3B1A6FD}" destId="{6D86B438-AEF9-4568-A8DD-C8759730EEE6}" srcOrd="1" destOrd="0" presId="urn:microsoft.com/office/officeart/2008/layout/PictureStrips"/>
    <dgm:cxn modelId="{97952EE5-FA2E-4509-A247-4D4E5F384324}" type="presParOf" srcId="{9334EB6E-08F5-4411-867E-34DCE3B1A6FD}" destId="{42DDD1F4-BCC6-417F-A8D7-9081FFF138F0}" srcOrd="2" destOrd="0" presId="urn:microsoft.com/office/officeart/2008/layout/PictureStrips"/>
    <dgm:cxn modelId="{184C1966-7D15-460E-97C8-879C845FF21C}" type="presParOf" srcId="{42DDD1F4-BCC6-417F-A8D7-9081FFF138F0}" destId="{474B8D40-9316-481E-9AE7-F7869FDED36E}" srcOrd="0" destOrd="0" presId="urn:microsoft.com/office/officeart/2008/layout/PictureStrips"/>
    <dgm:cxn modelId="{9F42C4EC-43AD-4913-828B-B0967C191CFE}" type="presParOf" srcId="{42DDD1F4-BCC6-417F-A8D7-9081FFF138F0}" destId="{26D5203B-DADF-4B1A-B7EB-00A77B587172}" srcOrd="1" destOrd="0" presId="urn:microsoft.com/office/officeart/2008/layout/PictureStrips"/>
    <dgm:cxn modelId="{965CFA4E-7BD8-4652-9009-203F1D5A84BD}" type="presParOf" srcId="{9334EB6E-08F5-4411-867E-34DCE3B1A6FD}" destId="{8F3E4570-93E8-462B-BD02-15EB6E7E26A2}" srcOrd="3" destOrd="0" presId="urn:microsoft.com/office/officeart/2008/layout/PictureStrips"/>
    <dgm:cxn modelId="{2D1EB7C4-314A-4E93-89CC-AE5C62B01D43}" type="presParOf" srcId="{9334EB6E-08F5-4411-867E-34DCE3B1A6FD}" destId="{FEBD353C-757A-4745-AC1E-277100341B73}" srcOrd="4" destOrd="0" presId="urn:microsoft.com/office/officeart/2008/layout/PictureStrips"/>
    <dgm:cxn modelId="{697143A6-8D26-4680-AF2E-0D36C9BB4517}" type="presParOf" srcId="{FEBD353C-757A-4745-AC1E-277100341B73}" destId="{538C44ED-D61F-41A8-9E53-2CA49B51980E}" srcOrd="0" destOrd="0" presId="urn:microsoft.com/office/officeart/2008/layout/PictureStrips"/>
    <dgm:cxn modelId="{868CB9B8-A482-454E-A454-1875732CCA4F}" type="presParOf" srcId="{FEBD353C-757A-4745-AC1E-277100341B73}" destId="{D5F5E7CB-E0AB-4D8C-8BFA-1C8E1BF862FA}" srcOrd="1" destOrd="0" presId="urn:microsoft.com/office/officeart/2008/layout/PictureStrips"/>
    <dgm:cxn modelId="{091085A3-0731-4935-9E3E-CD8EA95AD8A7}" type="presParOf" srcId="{9334EB6E-08F5-4411-867E-34DCE3B1A6FD}" destId="{3027B10F-6CBD-40E6-ADC0-3666713B2BC6}" srcOrd="5" destOrd="0" presId="urn:microsoft.com/office/officeart/2008/layout/PictureStrips"/>
    <dgm:cxn modelId="{8701BFDD-2059-42E4-B465-2453A774CC54}" type="presParOf" srcId="{9334EB6E-08F5-4411-867E-34DCE3B1A6FD}" destId="{A0067790-7F86-4648-91BC-A4C8463B4AB6}" srcOrd="6" destOrd="0" presId="urn:microsoft.com/office/officeart/2008/layout/PictureStrips"/>
    <dgm:cxn modelId="{43111566-BCB0-4AA7-B0BB-D221D105CEA1}" type="presParOf" srcId="{A0067790-7F86-4648-91BC-A4C8463B4AB6}" destId="{952BF98A-3EF0-4DCA-A21B-7A3F0B4BF6F6}" srcOrd="0" destOrd="0" presId="urn:microsoft.com/office/officeart/2008/layout/PictureStrips"/>
    <dgm:cxn modelId="{72517C89-4A43-4CC6-97F1-047BF6A461C3}" type="presParOf" srcId="{A0067790-7F86-4648-91BC-A4C8463B4AB6}" destId="{E58ED658-3607-4302-9B4B-74171F99D32E}" srcOrd="1" destOrd="0" presId="urn:microsoft.com/office/officeart/2008/layout/PictureStrips"/>
    <dgm:cxn modelId="{CEB9844B-FA02-4036-9C88-1E6E229EC537}" type="presParOf" srcId="{9334EB6E-08F5-4411-867E-34DCE3B1A6FD}" destId="{84E5ABC1-D058-4C3C-9947-5D3B308265C6}" srcOrd="7" destOrd="0" presId="urn:microsoft.com/office/officeart/2008/layout/PictureStrips"/>
    <dgm:cxn modelId="{DADC560B-850D-4E9B-A4E2-D45B71AE755B}" type="presParOf" srcId="{9334EB6E-08F5-4411-867E-34DCE3B1A6FD}" destId="{AF8C0638-8D47-4566-8DED-228035898419}" srcOrd="8" destOrd="0" presId="urn:microsoft.com/office/officeart/2008/layout/PictureStrips"/>
    <dgm:cxn modelId="{E99BFB5F-C16E-4233-A2D2-618B7C2E853F}" type="presParOf" srcId="{AF8C0638-8D47-4566-8DED-228035898419}" destId="{EA02DF07-330F-4997-A8BD-2C5514D1D796}" srcOrd="0" destOrd="0" presId="urn:microsoft.com/office/officeart/2008/layout/PictureStrips"/>
    <dgm:cxn modelId="{B091DBDE-0E26-4FB4-8E70-32DFCF0DE580}" type="presParOf" srcId="{AF8C0638-8D47-4566-8DED-228035898419}" destId="{9682E1BB-DD25-41B9-B779-50073F0302A3}" srcOrd="1" destOrd="0" presId="urn:microsoft.com/office/officeart/2008/layout/PictureStrips"/>
    <dgm:cxn modelId="{43C6B816-D4F3-4048-B9CB-C5B79B57711D}" type="presParOf" srcId="{9334EB6E-08F5-4411-867E-34DCE3B1A6FD}" destId="{1E5D6529-D2E0-41AE-B48C-3D76B6E4A014}" srcOrd="9" destOrd="0" presId="urn:microsoft.com/office/officeart/2008/layout/PictureStrips"/>
    <dgm:cxn modelId="{905D4AA3-C483-47C8-AE2F-448CA36C3CDD}" type="presParOf" srcId="{9334EB6E-08F5-4411-867E-34DCE3B1A6FD}" destId="{FB03E6BE-EEAC-4FF8-80F9-EE6D044E3B53}" srcOrd="10" destOrd="0" presId="urn:microsoft.com/office/officeart/2008/layout/PictureStrips"/>
    <dgm:cxn modelId="{518666D4-5B8A-4394-AF68-A22B81E3F7DF}" type="presParOf" srcId="{FB03E6BE-EEAC-4FF8-80F9-EE6D044E3B53}" destId="{663DE53C-9E26-4D41-8819-58F622289717}" srcOrd="0" destOrd="0" presId="urn:microsoft.com/office/officeart/2008/layout/PictureStrips"/>
    <dgm:cxn modelId="{9352301A-AEAF-4766-8E7E-B75253752CE0}" type="presParOf" srcId="{FB03E6BE-EEAC-4FF8-80F9-EE6D044E3B53}" destId="{33BFAE71-5D09-4D07-91DA-E2AF96EF4B39}" srcOrd="1" destOrd="0" presId="urn:microsoft.com/office/officeart/2008/layout/PictureStrips"/>
    <dgm:cxn modelId="{E94A160C-FE3D-4880-9742-031CD7B3D615}" type="presParOf" srcId="{9334EB6E-08F5-4411-867E-34DCE3B1A6FD}" destId="{BC4CB130-94DC-43F3-A048-8B53E4B41E78}" srcOrd="11" destOrd="0" presId="urn:microsoft.com/office/officeart/2008/layout/PictureStrips"/>
    <dgm:cxn modelId="{05F1E02D-CFBD-40DD-8097-961F51242E0B}" type="presParOf" srcId="{9334EB6E-08F5-4411-867E-34DCE3B1A6FD}" destId="{05DA1749-AE08-4373-9EF0-211BBFB17A3E}" srcOrd="12" destOrd="0" presId="urn:microsoft.com/office/officeart/2008/layout/PictureStrips"/>
    <dgm:cxn modelId="{C8D9CAC7-3ECD-4D1A-9B0F-24B36B762F55}" type="presParOf" srcId="{05DA1749-AE08-4373-9EF0-211BBFB17A3E}" destId="{2AEBA9B7-5F54-49C3-A11D-CB0CC5E6E206}" srcOrd="0" destOrd="0" presId="urn:microsoft.com/office/officeart/2008/layout/PictureStrips"/>
    <dgm:cxn modelId="{58D6555E-2350-49F8-9603-D7E416230D91}" type="presParOf" srcId="{05DA1749-AE08-4373-9EF0-211BBFB17A3E}" destId="{DC8DC22E-B460-43C3-949B-8A9227D9E2E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66E16B-1298-42DE-AD4F-0E90A0B6DAE7}" type="doc">
      <dgm:prSet loTypeId="urn:microsoft.com/office/officeart/2005/8/layout/hList9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9DB9A1C-3F45-4534-AE7D-BDEFC847B038}">
      <dgm:prSet phldrT="[Texto]" custT="1"/>
      <dgm:spPr/>
      <dgm:t>
        <a:bodyPr/>
        <a:lstStyle/>
        <a:p>
          <a:r>
            <a:rPr lang="es-ES" sz="1100" b="1" dirty="0" smtClean="0"/>
            <a:t>Responsabilidad de los Servidores Públicos</a:t>
          </a:r>
          <a:endParaRPr lang="es-ES" sz="1100" b="1" dirty="0"/>
        </a:p>
      </dgm:t>
    </dgm:pt>
    <dgm:pt modelId="{4A32198D-ABF5-484D-B30D-7FE13C1783B1}" type="parTrans" cxnId="{2E5060AE-260F-42F3-B3D7-218EE452EB47}">
      <dgm:prSet/>
      <dgm:spPr/>
      <dgm:t>
        <a:bodyPr/>
        <a:lstStyle/>
        <a:p>
          <a:endParaRPr lang="es-ES" sz="1800"/>
        </a:p>
      </dgm:t>
    </dgm:pt>
    <dgm:pt modelId="{46672795-7273-47AE-B1CB-9CD0CCEB85D2}" type="sibTrans" cxnId="{2E5060AE-260F-42F3-B3D7-218EE452EB47}">
      <dgm:prSet/>
      <dgm:spPr/>
      <dgm:t>
        <a:bodyPr/>
        <a:lstStyle/>
        <a:p>
          <a:endParaRPr lang="es-ES" sz="1800"/>
        </a:p>
      </dgm:t>
    </dgm:pt>
    <dgm:pt modelId="{7A01F430-141D-4DB1-843F-F00B483A149D}">
      <dgm:prSet phldrT="[Texto]" custT="1"/>
      <dgm:spPr/>
      <dgm:t>
        <a:bodyPr/>
        <a:lstStyle/>
        <a:p>
          <a:r>
            <a:rPr lang="es-ES" sz="900" dirty="0" smtClean="0"/>
            <a:t>Responderán disciplinaria, civil, fiscal y penalmente, por sus actuaciones y omisiones.</a:t>
          </a:r>
          <a:endParaRPr lang="es-ES" sz="900" dirty="0"/>
        </a:p>
      </dgm:t>
    </dgm:pt>
    <dgm:pt modelId="{7A420D33-24D6-4FAF-9683-8A9BC8A72E9F}" type="parTrans" cxnId="{ECD4A679-1343-4EFC-8F42-F357A23062A8}">
      <dgm:prSet/>
      <dgm:spPr/>
      <dgm:t>
        <a:bodyPr/>
        <a:lstStyle/>
        <a:p>
          <a:endParaRPr lang="es-ES" sz="1800"/>
        </a:p>
      </dgm:t>
    </dgm:pt>
    <dgm:pt modelId="{9D528E2E-1E92-4A08-AADF-9953F3A94611}" type="sibTrans" cxnId="{ECD4A679-1343-4EFC-8F42-F357A23062A8}">
      <dgm:prSet/>
      <dgm:spPr/>
      <dgm:t>
        <a:bodyPr/>
        <a:lstStyle/>
        <a:p>
          <a:endParaRPr lang="es-ES" sz="1800"/>
        </a:p>
      </dgm:t>
    </dgm:pt>
    <dgm:pt modelId="{1B509B33-A2DE-434C-A8E5-98EFD9F70AAF}">
      <dgm:prSet phldrT="[Texto]" custT="1"/>
      <dgm:spPr/>
      <dgm:t>
        <a:bodyPr/>
        <a:lstStyle/>
        <a:p>
          <a:r>
            <a:rPr lang="es-ES" sz="1100" b="1" dirty="0" smtClean="0"/>
            <a:t>Responsabilidad de los Contratistas</a:t>
          </a:r>
          <a:endParaRPr lang="es-ES" sz="1100" b="1" dirty="0"/>
        </a:p>
      </dgm:t>
    </dgm:pt>
    <dgm:pt modelId="{6D0BF617-1698-4E6A-9524-B1CF56698B73}" type="parTrans" cxnId="{47C65915-FB05-4994-954A-BC08190A033B}">
      <dgm:prSet/>
      <dgm:spPr/>
      <dgm:t>
        <a:bodyPr/>
        <a:lstStyle/>
        <a:p>
          <a:endParaRPr lang="es-ES" sz="1800"/>
        </a:p>
      </dgm:t>
    </dgm:pt>
    <dgm:pt modelId="{2FC93012-79BC-425C-B42A-E0073B340667}" type="sibTrans" cxnId="{47C65915-FB05-4994-954A-BC08190A033B}">
      <dgm:prSet/>
      <dgm:spPr/>
      <dgm:t>
        <a:bodyPr/>
        <a:lstStyle/>
        <a:p>
          <a:endParaRPr lang="es-ES" sz="1800"/>
        </a:p>
      </dgm:t>
    </dgm:pt>
    <dgm:pt modelId="{9BC1F7B4-BAE7-4E14-8B86-AEF70A4EEAB2}">
      <dgm:prSet phldrT="[Texto]" custT="1"/>
      <dgm:spPr/>
      <dgm:t>
        <a:bodyPr/>
        <a:lstStyle/>
        <a:p>
          <a:r>
            <a:rPr lang="es-ES" sz="900" dirty="0" smtClean="0"/>
            <a:t>Responderán civil, fiscal y penalmente por sus acciones y omisiones.</a:t>
          </a:r>
          <a:endParaRPr lang="es-ES" sz="900" dirty="0"/>
        </a:p>
      </dgm:t>
    </dgm:pt>
    <dgm:pt modelId="{2BBEC29A-116D-4DAD-87E3-45BCF932CC14}" type="parTrans" cxnId="{B0B99663-E4EB-4AD1-AF16-1311F8D523F2}">
      <dgm:prSet/>
      <dgm:spPr/>
      <dgm:t>
        <a:bodyPr/>
        <a:lstStyle/>
        <a:p>
          <a:endParaRPr lang="es-ES" sz="1800"/>
        </a:p>
      </dgm:t>
    </dgm:pt>
    <dgm:pt modelId="{C6C52E7D-0190-4D39-A2CE-8ED752D89D5B}" type="sibTrans" cxnId="{B0B99663-E4EB-4AD1-AF16-1311F8D523F2}">
      <dgm:prSet/>
      <dgm:spPr/>
      <dgm:t>
        <a:bodyPr/>
        <a:lstStyle/>
        <a:p>
          <a:endParaRPr lang="es-ES" sz="1800"/>
        </a:p>
      </dgm:t>
    </dgm:pt>
    <dgm:pt modelId="{77DFD1B6-612E-4938-9C6C-1E3CF7D60A94}">
      <dgm:prSet phldrT="[Texto]" custT="1"/>
      <dgm:spPr/>
      <dgm:t>
        <a:bodyPr/>
        <a:lstStyle/>
        <a:p>
          <a:r>
            <a:rPr lang="es-ES" sz="1100" b="1" dirty="0" smtClean="0"/>
            <a:t>Responsabilidad de los Consultores, Interventores, Asesores y Supervisores</a:t>
          </a:r>
          <a:endParaRPr lang="es-ES" sz="1100" b="1" dirty="0"/>
        </a:p>
      </dgm:t>
    </dgm:pt>
    <dgm:pt modelId="{00BA1E83-8CDB-44E9-B0EA-E9ECF3B79011}" type="parTrans" cxnId="{6CFA9D0F-8A80-49B9-AA27-13E03A4060F6}">
      <dgm:prSet/>
      <dgm:spPr/>
      <dgm:t>
        <a:bodyPr/>
        <a:lstStyle/>
        <a:p>
          <a:endParaRPr lang="es-ES" sz="1800"/>
        </a:p>
      </dgm:t>
    </dgm:pt>
    <dgm:pt modelId="{E9A1C727-57EA-4209-9F2D-09F6A7E59DB7}" type="sibTrans" cxnId="{6CFA9D0F-8A80-49B9-AA27-13E03A4060F6}">
      <dgm:prSet/>
      <dgm:spPr/>
      <dgm:t>
        <a:bodyPr/>
        <a:lstStyle/>
        <a:p>
          <a:endParaRPr lang="es-ES" sz="1800"/>
        </a:p>
      </dgm:t>
    </dgm:pt>
    <dgm:pt modelId="{8C53B89C-FCD0-4CD9-B4E3-823DB8D80175}">
      <dgm:prSet phldrT="[Texto]" custT="1"/>
      <dgm:spPr/>
      <dgm:t>
        <a:bodyPr/>
        <a:lstStyle/>
        <a:p>
          <a:r>
            <a:rPr lang="es-ES" sz="900" dirty="0" smtClean="0"/>
            <a:t>Responderán civil, fiscal, disciplinariamente y penalmente, tanto por el incumplimiento de las obligaciones derivadas del contrato de consultoría, interventoría o asesoría, como por los hechos u omisiones que le fuesen imputables y que causen daño o perjuicio a la Universidad.</a:t>
          </a:r>
          <a:endParaRPr lang="es-ES" sz="900" dirty="0"/>
        </a:p>
      </dgm:t>
    </dgm:pt>
    <dgm:pt modelId="{BAEFAF29-7E37-4D78-A88A-652CA2C9EBB1}" type="parTrans" cxnId="{C74EA0F2-1478-43C3-9B0C-9F9B694362DD}">
      <dgm:prSet/>
      <dgm:spPr/>
      <dgm:t>
        <a:bodyPr/>
        <a:lstStyle/>
        <a:p>
          <a:endParaRPr lang="es-ES" sz="1800"/>
        </a:p>
      </dgm:t>
    </dgm:pt>
    <dgm:pt modelId="{53FDE419-7AF2-4F1A-A887-266FD62926CF}" type="sibTrans" cxnId="{C74EA0F2-1478-43C3-9B0C-9F9B694362DD}">
      <dgm:prSet/>
      <dgm:spPr/>
      <dgm:t>
        <a:bodyPr/>
        <a:lstStyle/>
        <a:p>
          <a:endParaRPr lang="es-ES" sz="1800"/>
        </a:p>
      </dgm:t>
    </dgm:pt>
    <dgm:pt modelId="{2F3CED47-D9E6-48C6-8D57-DF593A597948}" type="pres">
      <dgm:prSet presAssocID="{EE66E16B-1298-42DE-AD4F-0E90A0B6DAE7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4ED02453-86C1-40D2-A785-4DE93BFCCBDF}" type="pres">
      <dgm:prSet presAssocID="{19DB9A1C-3F45-4534-AE7D-BDEFC847B038}" presName="posSpace" presStyleCnt="0"/>
      <dgm:spPr/>
    </dgm:pt>
    <dgm:pt modelId="{1C4B7F85-3AC3-4FF6-B7D6-D4EC6319E706}" type="pres">
      <dgm:prSet presAssocID="{19DB9A1C-3F45-4534-AE7D-BDEFC847B038}" presName="vertFlow" presStyleCnt="0"/>
      <dgm:spPr/>
    </dgm:pt>
    <dgm:pt modelId="{F7EE9A24-1A4C-4EE4-9B19-346238A1FFD0}" type="pres">
      <dgm:prSet presAssocID="{19DB9A1C-3F45-4534-AE7D-BDEFC847B038}" presName="topSpace" presStyleCnt="0"/>
      <dgm:spPr/>
    </dgm:pt>
    <dgm:pt modelId="{3387D931-0355-4FCB-BCA1-EA847DA36E3B}" type="pres">
      <dgm:prSet presAssocID="{19DB9A1C-3F45-4534-AE7D-BDEFC847B038}" presName="firstComp" presStyleCnt="0"/>
      <dgm:spPr/>
    </dgm:pt>
    <dgm:pt modelId="{221CA370-6BE7-4327-AF82-69871CF8596E}" type="pres">
      <dgm:prSet presAssocID="{19DB9A1C-3F45-4534-AE7D-BDEFC847B038}" presName="firstChild" presStyleLbl="bgAccFollowNode1" presStyleIdx="0" presStyleCnt="3"/>
      <dgm:spPr/>
      <dgm:t>
        <a:bodyPr/>
        <a:lstStyle/>
        <a:p>
          <a:endParaRPr lang="es-ES"/>
        </a:p>
      </dgm:t>
    </dgm:pt>
    <dgm:pt modelId="{9E6731A8-4375-4EB5-A83B-80280BDC7400}" type="pres">
      <dgm:prSet presAssocID="{19DB9A1C-3F45-4534-AE7D-BDEFC847B038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98F6E21-31E0-423A-9E63-50D332F906DF}" type="pres">
      <dgm:prSet presAssocID="{19DB9A1C-3F45-4534-AE7D-BDEFC847B038}" presName="negSpace" presStyleCnt="0"/>
      <dgm:spPr/>
    </dgm:pt>
    <dgm:pt modelId="{EF562768-12BC-4E8F-BC2F-DBAF82A620E2}" type="pres">
      <dgm:prSet presAssocID="{19DB9A1C-3F45-4534-AE7D-BDEFC847B038}" presName="circle" presStyleLbl="node1" presStyleIdx="0" presStyleCnt="3"/>
      <dgm:spPr/>
      <dgm:t>
        <a:bodyPr/>
        <a:lstStyle/>
        <a:p>
          <a:endParaRPr lang="es-ES"/>
        </a:p>
      </dgm:t>
    </dgm:pt>
    <dgm:pt modelId="{4789705D-DC53-4882-BC24-F15F572D30C1}" type="pres">
      <dgm:prSet presAssocID="{46672795-7273-47AE-B1CB-9CD0CCEB85D2}" presName="transSpace" presStyleCnt="0"/>
      <dgm:spPr/>
    </dgm:pt>
    <dgm:pt modelId="{DB3BE793-9C4D-47B3-988C-A9F19EFCFFE9}" type="pres">
      <dgm:prSet presAssocID="{1B509B33-A2DE-434C-A8E5-98EFD9F70AAF}" presName="posSpace" presStyleCnt="0"/>
      <dgm:spPr/>
    </dgm:pt>
    <dgm:pt modelId="{8660FFB6-5ED6-426C-B3E1-CEA53E464BDB}" type="pres">
      <dgm:prSet presAssocID="{1B509B33-A2DE-434C-A8E5-98EFD9F70AAF}" presName="vertFlow" presStyleCnt="0"/>
      <dgm:spPr/>
    </dgm:pt>
    <dgm:pt modelId="{AC355633-5A3A-43D1-90C6-DB3D19975023}" type="pres">
      <dgm:prSet presAssocID="{1B509B33-A2DE-434C-A8E5-98EFD9F70AAF}" presName="topSpace" presStyleCnt="0"/>
      <dgm:spPr/>
    </dgm:pt>
    <dgm:pt modelId="{1047F865-B0E6-4D38-876E-08E0004FB8CD}" type="pres">
      <dgm:prSet presAssocID="{1B509B33-A2DE-434C-A8E5-98EFD9F70AAF}" presName="firstComp" presStyleCnt="0"/>
      <dgm:spPr/>
    </dgm:pt>
    <dgm:pt modelId="{026356E1-D56B-4582-AF47-750AFBE4C6CE}" type="pres">
      <dgm:prSet presAssocID="{1B509B33-A2DE-434C-A8E5-98EFD9F70AAF}" presName="firstChild" presStyleLbl="bgAccFollowNode1" presStyleIdx="1" presStyleCnt="3"/>
      <dgm:spPr/>
      <dgm:t>
        <a:bodyPr/>
        <a:lstStyle/>
        <a:p>
          <a:endParaRPr lang="es-ES"/>
        </a:p>
      </dgm:t>
    </dgm:pt>
    <dgm:pt modelId="{572371C2-3A0E-4F85-AAEA-BBA9AD476A35}" type="pres">
      <dgm:prSet presAssocID="{1B509B33-A2DE-434C-A8E5-98EFD9F70AAF}" presName="first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FE9E16A-95AC-42FD-A7A8-4AA1D368CACC}" type="pres">
      <dgm:prSet presAssocID="{1B509B33-A2DE-434C-A8E5-98EFD9F70AAF}" presName="negSpace" presStyleCnt="0"/>
      <dgm:spPr/>
    </dgm:pt>
    <dgm:pt modelId="{ABC10515-029A-4824-94AF-E25D445C55AA}" type="pres">
      <dgm:prSet presAssocID="{1B509B33-A2DE-434C-A8E5-98EFD9F70AAF}" presName="circle" presStyleLbl="node1" presStyleIdx="1" presStyleCnt="3"/>
      <dgm:spPr/>
      <dgm:t>
        <a:bodyPr/>
        <a:lstStyle/>
        <a:p>
          <a:endParaRPr lang="es-ES"/>
        </a:p>
      </dgm:t>
    </dgm:pt>
    <dgm:pt modelId="{7814386C-DE62-4644-A134-A6EE05D62E0E}" type="pres">
      <dgm:prSet presAssocID="{2FC93012-79BC-425C-B42A-E0073B340667}" presName="transSpace" presStyleCnt="0"/>
      <dgm:spPr/>
    </dgm:pt>
    <dgm:pt modelId="{2D1239B8-F882-45E0-A590-6883966A80E6}" type="pres">
      <dgm:prSet presAssocID="{77DFD1B6-612E-4938-9C6C-1E3CF7D60A94}" presName="posSpace" presStyleCnt="0"/>
      <dgm:spPr/>
    </dgm:pt>
    <dgm:pt modelId="{15B31DBE-B93A-4A75-B647-DDAFEB1C8A20}" type="pres">
      <dgm:prSet presAssocID="{77DFD1B6-612E-4938-9C6C-1E3CF7D60A94}" presName="vertFlow" presStyleCnt="0"/>
      <dgm:spPr/>
    </dgm:pt>
    <dgm:pt modelId="{645B2BCA-FB93-47EA-B1B7-574E1DD9C926}" type="pres">
      <dgm:prSet presAssocID="{77DFD1B6-612E-4938-9C6C-1E3CF7D60A94}" presName="topSpace" presStyleCnt="0"/>
      <dgm:spPr/>
    </dgm:pt>
    <dgm:pt modelId="{7A1F5C81-6D7D-4F5C-A05A-B701FC3BEF27}" type="pres">
      <dgm:prSet presAssocID="{77DFD1B6-612E-4938-9C6C-1E3CF7D60A94}" presName="firstComp" presStyleCnt="0"/>
      <dgm:spPr/>
    </dgm:pt>
    <dgm:pt modelId="{2F9CD7AB-8678-4CB0-BDDC-2E09A56BD4A4}" type="pres">
      <dgm:prSet presAssocID="{77DFD1B6-612E-4938-9C6C-1E3CF7D60A94}" presName="firstChild" presStyleLbl="bgAccFollowNode1" presStyleIdx="2" presStyleCnt="3"/>
      <dgm:spPr/>
      <dgm:t>
        <a:bodyPr/>
        <a:lstStyle/>
        <a:p>
          <a:endParaRPr lang="es-ES"/>
        </a:p>
      </dgm:t>
    </dgm:pt>
    <dgm:pt modelId="{C5ED646E-9F1E-4202-A6CF-DAEDA72BD6FF}" type="pres">
      <dgm:prSet presAssocID="{77DFD1B6-612E-4938-9C6C-1E3CF7D60A94}" presName="first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F26990D-36C2-4224-ACEC-D863F2348E4A}" type="pres">
      <dgm:prSet presAssocID="{77DFD1B6-612E-4938-9C6C-1E3CF7D60A94}" presName="negSpace" presStyleCnt="0"/>
      <dgm:spPr/>
    </dgm:pt>
    <dgm:pt modelId="{ACB6B757-7674-4EE8-AE27-855F48CDC110}" type="pres">
      <dgm:prSet presAssocID="{77DFD1B6-612E-4938-9C6C-1E3CF7D60A94}" presName="circle" presStyleLbl="node1" presStyleIdx="2" presStyleCnt="3"/>
      <dgm:spPr/>
      <dgm:t>
        <a:bodyPr/>
        <a:lstStyle/>
        <a:p>
          <a:endParaRPr lang="es-ES"/>
        </a:p>
      </dgm:t>
    </dgm:pt>
  </dgm:ptLst>
  <dgm:cxnLst>
    <dgm:cxn modelId="{5DE1268A-FCE9-4B9A-A807-AB125D2B7C66}" type="presOf" srcId="{9BC1F7B4-BAE7-4E14-8B86-AEF70A4EEAB2}" destId="{572371C2-3A0E-4F85-AAEA-BBA9AD476A35}" srcOrd="1" destOrd="0" presId="urn:microsoft.com/office/officeart/2005/8/layout/hList9"/>
    <dgm:cxn modelId="{067411B6-4C83-48F2-BF74-AD80B8B84AC0}" type="presOf" srcId="{8C53B89C-FCD0-4CD9-B4E3-823DB8D80175}" destId="{C5ED646E-9F1E-4202-A6CF-DAEDA72BD6FF}" srcOrd="1" destOrd="0" presId="urn:microsoft.com/office/officeart/2005/8/layout/hList9"/>
    <dgm:cxn modelId="{BB07B825-866A-4C21-8D7A-0C492CBDB032}" type="presOf" srcId="{1B509B33-A2DE-434C-A8E5-98EFD9F70AAF}" destId="{ABC10515-029A-4824-94AF-E25D445C55AA}" srcOrd="0" destOrd="0" presId="urn:microsoft.com/office/officeart/2005/8/layout/hList9"/>
    <dgm:cxn modelId="{DE5FDFD9-104A-4823-9742-EFF84824B67C}" type="presOf" srcId="{77DFD1B6-612E-4938-9C6C-1E3CF7D60A94}" destId="{ACB6B757-7674-4EE8-AE27-855F48CDC110}" srcOrd="0" destOrd="0" presId="urn:microsoft.com/office/officeart/2005/8/layout/hList9"/>
    <dgm:cxn modelId="{6CFA9D0F-8A80-49B9-AA27-13E03A4060F6}" srcId="{EE66E16B-1298-42DE-AD4F-0E90A0B6DAE7}" destId="{77DFD1B6-612E-4938-9C6C-1E3CF7D60A94}" srcOrd="2" destOrd="0" parTransId="{00BA1E83-8CDB-44E9-B0EA-E9ECF3B79011}" sibTransId="{E9A1C727-57EA-4209-9F2D-09F6A7E59DB7}"/>
    <dgm:cxn modelId="{16CE49F4-A94E-4DB6-8D18-A78B6C85F51F}" type="presOf" srcId="{7A01F430-141D-4DB1-843F-F00B483A149D}" destId="{9E6731A8-4375-4EB5-A83B-80280BDC7400}" srcOrd="1" destOrd="0" presId="urn:microsoft.com/office/officeart/2005/8/layout/hList9"/>
    <dgm:cxn modelId="{C74EA0F2-1478-43C3-9B0C-9F9B694362DD}" srcId="{77DFD1B6-612E-4938-9C6C-1E3CF7D60A94}" destId="{8C53B89C-FCD0-4CD9-B4E3-823DB8D80175}" srcOrd="0" destOrd="0" parTransId="{BAEFAF29-7E37-4D78-A88A-652CA2C9EBB1}" sibTransId="{53FDE419-7AF2-4F1A-A887-266FD62926CF}"/>
    <dgm:cxn modelId="{2E5060AE-260F-42F3-B3D7-218EE452EB47}" srcId="{EE66E16B-1298-42DE-AD4F-0E90A0B6DAE7}" destId="{19DB9A1C-3F45-4534-AE7D-BDEFC847B038}" srcOrd="0" destOrd="0" parTransId="{4A32198D-ABF5-484D-B30D-7FE13C1783B1}" sibTransId="{46672795-7273-47AE-B1CB-9CD0CCEB85D2}"/>
    <dgm:cxn modelId="{D0880929-A8F0-4799-B51D-404424BE75E1}" type="presOf" srcId="{7A01F430-141D-4DB1-843F-F00B483A149D}" destId="{221CA370-6BE7-4327-AF82-69871CF8596E}" srcOrd="0" destOrd="0" presId="urn:microsoft.com/office/officeart/2005/8/layout/hList9"/>
    <dgm:cxn modelId="{47C65915-FB05-4994-954A-BC08190A033B}" srcId="{EE66E16B-1298-42DE-AD4F-0E90A0B6DAE7}" destId="{1B509B33-A2DE-434C-A8E5-98EFD9F70AAF}" srcOrd="1" destOrd="0" parTransId="{6D0BF617-1698-4E6A-9524-B1CF56698B73}" sibTransId="{2FC93012-79BC-425C-B42A-E0073B340667}"/>
    <dgm:cxn modelId="{B88E97F8-A360-4FEA-B79D-ED18B96B3261}" type="presOf" srcId="{8C53B89C-FCD0-4CD9-B4E3-823DB8D80175}" destId="{2F9CD7AB-8678-4CB0-BDDC-2E09A56BD4A4}" srcOrd="0" destOrd="0" presId="urn:microsoft.com/office/officeart/2005/8/layout/hList9"/>
    <dgm:cxn modelId="{3A8DFD34-1801-400F-9DAD-15937DC6C3C1}" type="presOf" srcId="{9BC1F7B4-BAE7-4E14-8B86-AEF70A4EEAB2}" destId="{026356E1-D56B-4582-AF47-750AFBE4C6CE}" srcOrd="0" destOrd="0" presId="urn:microsoft.com/office/officeart/2005/8/layout/hList9"/>
    <dgm:cxn modelId="{5C20B1DE-AF14-4C18-B72B-C91EAD9A11F9}" type="presOf" srcId="{EE66E16B-1298-42DE-AD4F-0E90A0B6DAE7}" destId="{2F3CED47-D9E6-48C6-8D57-DF593A597948}" srcOrd="0" destOrd="0" presId="urn:microsoft.com/office/officeart/2005/8/layout/hList9"/>
    <dgm:cxn modelId="{B0B99663-E4EB-4AD1-AF16-1311F8D523F2}" srcId="{1B509B33-A2DE-434C-A8E5-98EFD9F70AAF}" destId="{9BC1F7B4-BAE7-4E14-8B86-AEF70A4EEAB2}" srcOrd="0" destOrd="0" parTransId="{2BBEC29A-116D-4DAD-87E3-45BCF932CC14}" sibTransId="{C6C52E7D-0190-4D39-A2CE-8ED752D89D5B}"/>
    <dgm:cxn modelId="{ECD4A679-1343-4EFC-8F42-F357A23062A8}" srcId="{19DB9A1C-3F45-4534-AE7D-BDEFC847B038}" destId="{7A01F430-141D-4DB1-843F-F00B483A149D}" srcOrd="0" destOrd="0" parTransId="{7A420D33-24D6-4FAF-9683-8A9BC8A72E9F}" sibTransId="{9D528E2E-1E92-4A08-AADF-9953F3A94611}"/>
    <dgm:cxn modelId="{5C2027FE-7115-4FED-BFC3-C5F2CE78A52C}" type="presOf" srcId="{19DB9A1C-3F45-4534-AE7D-BDEFC847B038}" destId="{EF562768-12BC-4E8F-BC2F-DBAF82A620E2}" srcOrd="0" destOrd="0" presId="urn:microsoft.com/office/officeart/2005/8/layout/hList9"/>
    <dgm:cxn modelId="{779ACA9A-B305-435F-BD2C-2DBA45E30AC2}" type="presParOf" srcId="{2F3CED47-D9E6-48C6-8D57-DF593A597948}" destId="{4ED02453-86C1-40D2-A785-4DE93BFCCBDF}" srcOrd="0" destOrd="0" presId="urn:microsoft.com/office/officeart/2005/8/layout/hList9"/>
    <dgm:cxn modelId="{B693BBF8-C21F-4C1C-8A9A-889392CBA666}" type="presParOf" srcId="{2F3CED47-D9E6-48C6-8D57-DF593A597948}" destId="{1C4B7F85-3AC3-4FF6-B7D6-D4EC6319E706}" srcOrd="1" destOrd="0" presId="urn:microsoft.com/office/officeart/2005/8/layout/hList9"/>
    <dgm:cxn modelId="{4B9864AA-879D-4A7D-817F-E076F9B0DCDD}" type="presParOf" srcId="{1C4B7F85-3AC3-4FF6-B7D6-D4EC6319E706}" destId="{F7EE9A24-1A4C-4EE4-9B19-346238A1FFD0}" srcOrd="0" destOrd="0" presId="urn:microsoft.com/office/officeart/2005/8/layout/hList9"/>
    <dgm:cxn modelId="{ED4C202C-E045-45E3-A07B-68B7BEA67392}" type="presParOf" srcId="{1C4B7F85-3AC3-4FF6-B7D6-D4EC6319E706}" destId="{3387D931-0355-4FCB-BCA1-EA847DA36E3B}" srcOrd="1" destOrd="0" presId="urn:microsoft.com/office/officeart/2005/8/layout/hList9"/>
    <dgm:cxn modelId="{8D0CD1DC-83F1-4140-9FE2-21DD2E32CBDC}" type="presParOf" srcId="{3387D931-0355-4FCB-BCA1-EA847DA36E3B}" destId="{221CA370-6BE7-4327-AF82-69871CF8596E}" srcOrd="0" destOrd="0" presId="urn:microsoft.com/office/officeart/2005/8/layout/hList9"/>
    <dgm:cxn modelId="{AF748FE8-8CF9-4931-BB71-7C51297312DA}" type="presParOf" srcId="{3387D931-0355-4FCB-BCA1-EA847DA36E3B}" destId="{9E6731A8-4375-4EB5-A83B-80280BDC7400}" srcOrd="1" destOrd="0" presId="urn:microsoft.com/office/officeart/2005/8/layout/hList9"/>
    <dgm:cxn modelId="{E3C6BA3B-4FEB-4F22-A862-35A41A78D047}" type="presParOf" srcId="{2F3CED47-D9E6-48C6-8D57-DF593A597948}" destId="{598F6E21-31E0-423A-9E63-50D332F906DF}" srcOrd="2" destOrd="0" presId="urn:microsoft.com/office/officeart/2005/8/layout/hList9"/>
    <dgm:cxn modelId="{B4B0F239-F7FF-4182-99AA-720190343DE6}" type="presParOf" srcId="{2F3CED47-D9E6-48C6-8D57-DF593A597948}" destId="{EF562768-12BC-4E8F-BC2F-DBAF82A620E2}" srcOrd="3" destOrd="0" presId="urn:microsoft.com/office/officeart/2005/8/layout/hList9"/>
    <dgm:cxn modelId="{4BA25923-1A18-4EEB-B1A7-8AD41AC1B603}" type="presParOf" srcId="{2F3CED47-D9E6-48C6-8D57-DF593A597948}" destId="{4789705D-DC53-4882-BC24-F15F572D30C1}" srcOrd="4" destOrd="0" presId="urn:microsoft.com/office/officeart/2005/8/layout/hList9"/>
    <dgm:cxn modelId="{6ED637B3-6154-41D2-A63F-C0E5F008948D}" type="presParOf" srcId="{2F3CED47-D9E6-48C6-8D57-DF593A597948}" destId="{DB3BE793-9C4D-47B3-988C-A9F19EFCFFE9}" srcOrd="5" destOrd="0" presId="urn:microsoft.com/office/officeart/2005/8/layout/hList9"/>
    <dgm:cxn modelId="{48332D78-5FB5-43C4-8582-C92298C90747}" type="presParOf" srcId="{2F3CED47-D9E6-48C6-8D57-DF593A597948}" destId="{8660FFB6-5ED6-426C-B3E1-CEA53E464BDB}" srcOrd="6" destOrd="0" presId="urn:microsoft.com/office/officeart/2005/8/layout/hList9"/>
    <dgm:cxn modelId="{AA3FC0A6-DC8E-4F4D-8965-65A384D7DA41}" type="presParOf" srcId="{8660FFB6-5ED6-426C-B3E1-CEA53E464BDB}" destId="{AC355633-5A3A-43D1-90C6-DB3D19975023}" srcOrd="0" destOrd="0" presId="urn:microsoft.com/office/officeart/2005/8/layout/hList9"/>
    <dgm:cxn modelId="{0171B1A9-96D6-49C3-B1DC-4A1487982FE7}" type="presParOf" srcId="{8660FFB6-5ED6-426C-B3E1-CEA53E464BDB}" destId="{1047F865-B0E6-4D38-876E-08E0004FB8CD}" srcOrd="1" destOrd="0" presId="urn:microsoft.com/office/officeart/2005/8/layout/hList9"/>
    <dgm:cxn modelId="{98FE91F8-2005-427E-8B97-F2A3D09E85E3}" type="presParOf" srcId="{1047F865-B0E6-4D38-876E-08E0004FB8CD}" destId="{026356E1-D56B-4582-AF47-750AFBE4C6CE}" srcOrd="0" destOrd="0" presId="urn:microsoft.com/office/officeart/2005/8/layout/hList9"/>
    <dgm:cxn modelId="{858A0B7F-58CA-4567-9629-9019DAD0F366}" type="presParOf" srcId="{1047F865-B0E6-4D38-876E-08E0004FB8CD}" destId="{572371C2-3A0E-4F85-AAEA-BBA9AD476A35}" srcOrd="1" destOrd="0" presId="urn:microsoft.com/office/officeart/2005/8/layout/hList9"/>
    <dgm:cxn modelId="{2987D50A-22E3-40F8-A5B5-B6F2A7B03C98}" type="presParOf" srcId="{2F3CED47-D9E6-48C6-8D57-DF593A597948}" destId="{FFE9E16A-95AC-42FD-A7A8-4AA1D368CACC}" srcOrd="7" destOrd="0" presId="urn:microsoft.com/office/officeart/2005/8/layout/hList9"/>
    <dgm:cxn modelId="{13670920-2807-49B9-9BF0-8EA680B29581}" type="presParOf" srcId="{2F3CED47-D9E6-48C6-8D57-DF593A597948}" destId="{ABC10515-029A-4824-94AF-E25D445C55AA}" srcOrd="8" destOrd="0" presId="urn:microsoft.com/office/officeart/2005/8/layout/hList9"/>
    <dgm:cxn modelId="{54B91924-3A2D-4DC6-BDD3-562035CD96A1}" type="presParOf" srcId="{2F3CED47-D9E6-48C6-8D57-DF593A597948}" destId="{7814386C-DE62-4644-A134-A6EE05D62E0E}" srcOrd="9" destOrd="0" presId="urn:microsoft.com/office/officeart/2005/8/layout/hList9"/>
    <dgm:cxn modelId="{0A345E4D-4612-48A6-B8B1-F439FE54EE7D}" type="presParOf" srcId="{2F3CED47-D9E6-48C6-8D57-DF593A597948}" destId="{2D1239B8-F882-45E0-A590-6883966A80E6}" srcOrd="10" destOrd="0" presId="urn:microsoft.com/office/officeart/2005/8/layout/hList9"/>
    <dgm:cxn modelId="{59A5E43C-07D1-49E9-ACE8-3C98917F5FCB}" type="presParOf" srcId="{2F3CED47-D9E6-48C6-8D57-DF593A597948}" destId="{15B31DBE-B93A-4A75-B647-DDAFEB1C8A20}" srcOrd="11" destOrd="0" presId="urn:microsoft.com/office/officeart/2005/8/layout/hList9"/>
    <dgm:cxn modelId="{92A72936-D436-4B4F-9EAD-EAF1E3A0228A}" type="presParOf" srcId="{15B31DBE-B93A-4A75-B647-DDAFEB1C8A20}" destId="{645B2BCA-FB93-47EA-B1B7-574E1DD9C926}" srcOrd="0" destOrd="0" presId="urn:microsoft.com/office/officeart/2005/8/layout/hList9"/>
    <dgm:cxn modelId="{5C2C20FE-5EA8-45B1-A483-799DE0A71E35}" type="presParOf" srcId="{15B31DBE-B93A-4A75-B647-DDAFEB1C8A20}" destId="{7A1F5C81-6D7D-4F5C-A05A-B701FC3BEF27}" srcOrd="1" destOrd="0" presId="urn:microsoft.com/office/officeart/2005/8/layout/hList9"/>
    <dgm:cxn modelId="{129BAD70-EDE4-49C3-A2CE-5442586ADFD4}" type="presParOf" srcId="{7A1F5C81-6D7D-4F5C-A05A-B701FC3BEF27}" destId="{2F9CD7AB-8678-4CB0-BDDC-2E09A56BD4A4}" srcOrd="0" destOrd="0" presId="urn:microsoft.com/office/officeart/2005/8/layout/hList9"/>
    <dgm:cxn modelId="{30038D08-1FCA-4BD4-9E64-70D57C640B39}" type="presParOf" srcId="{7A1F5C81-6D7D-4F5C-A05A-B701FC3BEF27}" destId="{C5ED646E-9F1E-4202-A6CF-DAEDA72BD6FF}" srcOrd="1" destOrd="0" presId="urn:microsoft.com/office/officeart/2005/8/layout/hList9"/>
    <dgm:cxn modelId="{1A7698A9-1696-425C-AC31-09017350B01F}" type="presParOf" srcId="{2F3CED47-D9E6-48C6-8D57-DF593A597948}" destId="{0F26990D-36C2-4224-ACEC-D863F2348E4A}" srcOrd="12" destOrd="0" presId="urn:microsoft.com/office/officeart/2005/8/layout/hList9"/>
    <dgm:cxn modelId="{40F41A11-2E09-4460-B1D2-642789921189}" type="presParOf" srcId="{2F3CED47-D9E6-48C6-8D57-DF593A597948}" destId="{ACB6B757-7674-4EE8-AE27-855F48CDC110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D04766-224F-4DEE-B786-73C438F34FC9}" type="doc">
      <dgm:prSet loTypeId="urn:microsoft.com/office/officeart/2005/8/layout/equation2" loCatId="process" qsTypeId="urn:microsoft.com/office/officeart/2005/8/quickstyle/3d3" qsCatId="3D" csTypeId="urn:microsoft.com/office/officeart/2005/8/colors/accent5_3" csCatId="accent5" phldr="1"/>
      <dgm:spPr/>
      <dgm:t>
        <a:bodyPr/>
        <a:lstStyle/>
        <a:p>
          <a:endParaRPr lang="es-ES"/>
        </a:p>
      </dgm:t>
    </dgm:pt>
    <dgm:pt modelId="{2F405AA1-0A8A-4D6E-BB7E-86FC4B447027}">
      <dgm:prSet/>
      <dgm:spPr/>
      <dgm:t>
        <a:bodyPr/>
        <a:lstStyle/>
        <a:p>
          <a:pPr rtl="0"/>
          <a:r>
            <a:rPr lang="es-CO" dirty="0" smtClean="0"/>
            <a:t>En el evento en que la Universidad fuere condenada judicialmente, la Rectoría a través del Comité de Conciliación, podrá iniciar la acción de repetición contra el servidor público responsable, siempre y cuando éste haya actuado con dolo o culpa grave a juicio del Comité de Conciliación y no haya sido llamado en garantía dentro del proceso.</a:t>
          </a:r>
          <a:endParaRPr lang="es-CO" dirty="0"/>
        </a:p>
      </dgm:t>
    </dgm:pt>
    <dgm:pt modelId="{F797DA95-922A-4D56-BCD6-91C712C4CEA9}" type="parTrans" cxnId="{ADB60A5D-462C-4121-8E84-39274020FE80}">
      <dgm:prSet/>
      <dgm:spPr/>
      <dgm:t>
        <a:bodyPr/>
        <a:lstStyle/>
        <a:p>
          <a:endParaRPr lang="es-ES"/>
        </a:p>
      </dgm:t>
    </dgm:pt>
    <dgm:pt modelId="{626C0FB8-50AE-415F-90D0-2D8D8BA838D5}" type="sibTrans" cxnId="{ADB60A5D-462C-4121-8E84-39274020FE80}">
      <dgm:prSet/>
      <dgm:spPr/>
      <dgm:t>
        <a:bodyPr/>
        <a:lstStyle/>
        <a:p>
          <a:endParaRPr lang="es-ES"/>
        </a:p>
      </dgm:t>
    </dgm:pt>
    <dgm:pt modelId="{7F6053BB-7317-4D5A-A092-4B3C40DF3ABB}" type="pres">
      <dgm:prSet presAssocID="{64D04766-224F-4DEE-B786-73C438F34FC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5F03B08-9E8A-4941-B254-1EE0BDE64899}" type="pres">
      <dgm:prSet presAssocID="{64D04766-224F-4DEE-B786-73C438F34FC9}" presName="vNodes" presStyleCnt="0"/>
      <dgm:spPr/>
    </dgm:pt>
    <dgm:pt modelId="{4F9D8062-E815-4DE6-8A35-5564659B4C29}" type="pres">
      <dgm:prSet presAssocID="{64D04766-224F-4DEE-B786-73C438F34FC9}" presName="la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F1CBA7F-E5E5-4C53-A586-952EAC6AA446}" type="presOf" srcId="{2F405AA1-0A8A-4D6E-BB7E-86FC4B447027}" destId="{4F9D8062-E815-4DE6-8A35-5564659B4C29}" srcOrd="0" destOrd="0" presId="urn:microsoft.com/office/officeart/2005/8/layout/equation2"/>
    <dgm:cxn modelId="{A122E54D-3EC3-48C4-BABE-36C9915D3EC3}" type="presOf" srcId="{64D04766-224F-4DEE-B786-73C438F34FC9}" destId="{7F6053BB-7317-4D5A-A092-4B3C40DF3ABB}" srcOrd="0" destOrd="0" presId="urn:microsoft.com/office/officeart/2005/8/layout/equation2"/>
    <dgm:cxn modelId="{ADB60A5D-462C-4121-8E84-39274020FE80}" srcId="{64D04766-224F-4DEE-B786-73C438F34FC9}" destId="{2F405AA1-0A8A-4D6E-BB7E-86FC4B447027}" srcOrd="0" destOrd="0" parTransId="{F797DA95-922A-4D56-BCD6-91C712C4CEA9}" sibTransId="{626C0FB8-50AE-415F-90D0-2D8D8BA838D5}"/>
    <dgm:cxn modelId="{00EFE458-6E2F-47D8-B811-187033CD0056}" type="presParOf" srcId="{7F6053BB-7317-4D5A-A092-4B3C40DF3ABB}" destId="{85F03B08-9E8A-4941-B254-1EE0BDE64899}" srcOrd="0" destOrd="0" presId="urn:microsoft.com/office/officeart/2005/8/layout/equation2"/>
    <dgm:cxn modelId="{F77F634F-D7ED-4CCD-813E-05922C045544}" type="presParOf" srcId="{7F6053BB-7317-4D5A-A092-4B3C40DF3ABB}" destId="{4F9D8062-E815-4DE6-8A35-5564659B4C29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D23F347-4836-4C5A-B34A-11E3DB9B0B68}" type="doc">
      <dgm:prSet loTypeId="urn:microsoft.com/office/officeart/2005/8/layout/pyramid2" loCatId="pyramid" qsTypeId="urn:microsoft.com/office/officeart/2005/8/quickstyle/3d4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F9904AEE-708F-4753-A5C0-C21348CAA355}">
      <dgm:prSet/>
      <dgm:spPr/>
      <dgm:t>
        <a:bodyPr/>
        <a:lstStyle/>
        <a:p>
          <a:pPr rtl="0"/>
          <a:r>
            <a:rPr lang="es-CO" dirty="0" smtClean="0"/>
            <a:t>Se origina en la obligación de carácter legal, en las disposiciones internas y en la estipulación contractual de vigilar permanentemente la correcta ejecución del OBJETO CONTRATADO,  a través de un supervisor o un interventor según corresponda.</a:t>
          </a:r>
          <a:endParaRPr lang="es-CO" dirty="0"/>
        </a:p>
      </dgm:t>
    </dgm:pt>
    <dgm:pt modelId="{56376980-D058-49EC-8660-FC6417C6BA7D}" type="parTrans" cxnId="{95F38322-AED3-4A01-96BD-B3F2B66B404D}">
      <dgm:prSet/>
      <dgm:spPr/>
      <dgm:t>
        <a:bodyPr/>
        <a:lstStyle/>
        <a:p>
          <a:endParaRPr lang="es-ES"/>
        </a:p>
      </dgm:t>
    </dgm:pt>
    <dgm:pt modelId="{3CC2EA09-949B-4036-9EE5-3D6E26BCF23A}" type="sibTrans" cxnId="{95F38322-AED3-4A01-96BD-B3F2B66B404D}">
      <dgm:prSet/>
      <dgm:spPr/>
      <dgm:t>
        <a:bodyPr/>
        <a:lstStyle/>
        <a:p>
          <a:endParaRPr lang="es-ES"/>
        </a:p>
      </dgm:t>
    </dgm:pt>
    <dgm:pt modelId="{46A434BB-F957-451A-9DD3-0FF47789CDEE}">
      <dgm:prSet/>
      <dgm:spPr/>
      <dgm:t>
        <a:bodyPr/>
        <a:lstStyle/>
        <a:p>
          <a:pPr rtl="0"/>
          <a:r>
            <a:rPr lang="es-CO" smtClean="0"/>
            <a:t>El propósito es proteger la moralidad administrativa, de prevenir la ocurrencia de actos de corrupción y de tutelar la transparencia de la actividad contractual.</a:t>
          </a:r>
          <a:endParaRPr lang="es-CO"/>
        </a:p>
      </dgm:t>
    </dgm:pt>
    <dgm:pt modelId="{0A8CCB94-C60B-478C-853A-414925C0EB59}" type="parTrans" cxnId="{648B7705-E660-44C6-8D8E-F01FF3D5D3E6}">
      <dgm:prSet/>
      <dgm:spPr/>
      <dgm:t>
        <a:bodyPr/>
        <a:lstStyle/>
        <a:p>
          <a:endParaRPr lang="es-ES"/>
        </a:p>
      </dgm:t>
    </dgm:pt>
    <dgm:pt modelId="{E3783E56-36EE-4FE0-A7F9-B3E8EFCE0ECC}" type="sibTrans" cxnId="{648B7705-E660-44C6-8D8E-F01FF3D5D3E6}">
      <dgm:prSet/>
      <dgm:spPr/>
      <dgm:t>
        <a:bodyPr/>
        <a:lstStyle/>
        <a:p>
          <a:endParaRPr lang="es-ES"/>
        </a:p>
      </dgm:t>
    </dgm:pt>
    <dgm:pt modelId="{9EF03EBC-96A1-4899-9D4E-71B1D88EC238}" type="pres">
      <dgm:prSet presAssocID="{ED23F347-4836-4C5A-B34A-11E3DB9B0B68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0EC141EF-B648-4490-A06F-59744F8CEFD0}" type="pres">
      <dgm:prSet presAssocID="{ED23F347-4836-4C5A-B34A-11E3DB9B0B68}" presName="pyramid" presStyleLbl="node1" presStyleIdx="0" presStyleCnt="1"/>
      <dgm:spPr/>
    </dgm:pt>
    <dgm:pt modelId="{75911D8A-20E7-4CF5-B66B-A897622DB1E5}" type="pres">
      <dgm:prSet presAssocID="{ED23F347-4836-4C5A-B34A-11E3DB9B0B68}" presName="theList" presStyleCnt="0"/>
      <dgm:spPr/>
    </dgm:pt>
    <dgm:pt modelId="{178B25BF-31B6-44C3-9FD0-FBC6E2E15EBE}" type="pres">
      <dgm:prSet presAssocID="{F9904AEE-708F-4753-A5C0-C21348CAA355}" presName="aNode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B3482F9-31B4-4E4C-AEA6-58E1E88DFFEB}" type="pres">
      <dgm:prSet presAssocID="{F9904AEE-708F-4753-A5C0-C21348CAA355}" presName="aSpace" presStyleCnt="0"/>
      <dgm:spPr/>
    </dgm:pt>
    <dgm:pt modelId="{AB8F10D9-DA83-4FE9-AE0B-016153A24B6B}" type="pres">
      <dgm:prSet presAssocID="{46A434BB-F957-451A-9DD3-0FF47789CDEE}" presName="aNode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10A947E-AC18-4EC8-8319-9AB94A4DADAB}" type="pres">
      <dgm:prSet presAssocID="{46A434BB-F957-451A-9DD3-0FF47789CDEE}" presName="aSpace" presStyleCnt="0"/>
      <dgm:spPr/>
    </dgm:pt>
  </dgm:ptLst>
  <dgm:cxnLst>
    <dgm:cxn modelId="{09D72189-49B0-4CD1-847A-E8545603EB7D}" type="presOf" srcId="{F9904AEE-708F-4753-A5C0-C21348CAA355}" destId="{178B25BF-31B6-44C3-9FD0-FBC6E2E15EBE}" srcOrd="0" destOrd="0" presId="urn:microsoft.com/office/officeart/2005/8/layout/pyramid2"/>
    <dgm:cxn modelId="{95F38322-AED3-4A01-96BD-B3F2B66B404D}" srcId="{ED23F347-4836-4C5A-B34A-11E3DB9B0B68}" destId="{F9904AEE-708F-4753-A5C0-C21348CAA355}" srcOrd="0" destOrd="0" parTransId="{56376980-D058-49EC-8660-FC6417C6BA7D}" sibTransId="{3CC2EA09-949B-4036-9EE5-3D6E26BCF23A}"/>
    <dgm:cxn modelId="{648B7705-E660-44C6-8D8E-F01FF3D5D3E6}" srcId="{ED23F347-4836-4C5A-B34A-11E3DB9B0B68}" destId="{46A434BB-F957-451A-9DD3-0FF47789CDEE}" srcOrd="1" destOrd="0" parTransId="{0A8CCB94-C60B-478C-853A-414925C0EB59}" sibTransId="{E3783E56-36EE-4FE0-A7F9-B3E8EFCE0ECC}"/>
    <dgm:cxn modelId="{CAA164CA-A586-44A7-86C1-FB625990C475}" type="presOf" srcId="{ED23F347-4836-4C5A-B34A-11E3DB9B0B68}" destId="{9EF03EBC-96A1-4899-9D4E-71B1D88EC238}" srcOrd="0" destOrd="0" presId="urn:microsoft.com/office/officeart/2005/8/layout/pyramid2"/>
    <dgm:cxn modelId="{3A5BEE3C-548C-48CA-9390-4E5E558E50A4}" type="presOf" srcId="{46A434BB-F957-451A-9DD3-0FF47789CDEE}" destId="{AB8F10D9-DA83-4FE9-AE0B-016153A24B6B}" srcOrd="0" destOrd="0" presId="urn:microsoft.com/office/officeart/2005/8/layout/pyramid2"/>
    <dgm:cxn modelId="{F37AC421-9DEE-4089-A207-A0CFE95C8927}" type="presParOf" srcId="{9EF03EBC-96A1-4899-9D4E-71B1D88EC238}" destId="{0EC141EF-B648-4490-A06F-59744F8CEFD0}" srcOrd="0" destOrd="0" presId="urn:microsoft.com/office/officeart/2005/8/layout/pyramid2"/>
    <dgm:cxn modelId="{C7513A94-CE56-456B-A08A-999A62AE9D2C}" type="presParOf" srcId="{9EF03EBC-96A1-4899-9D4E-71B1D88EC238}" destId="{75911D8A-20E7-4CF5-B66B-A897622DB1E5}" srcOrd="1" destOrd="0" presId="urn:microsoft.com/office/officeart/2005/8/layout/pyramid2"/>
    <dgm:cxn modelId="{6550B3D9-4000-4A9D-867A-D0D54657673C}" type="presParOf" srcId="{75911D8A-20E7-4CF5-B66B-A897622DB1E5}" destId="{178B25BF-31B6-44C3-9FD0-FBC6E2E15EBE}" srcOrd="0" destOrd="0" presId="urn:microsoft.com/office/officeart/2005/8/layout/pyramid2"/>
    <dgm:cxn modelId="{DE9021F7-157E-4B40-9F57-500701D7AC15}" type="presParOf" srcId="{75911D8A-20E7-4CF5-B66B-A897622DB1E5}" destId="{3B3482F9-31B4-4E4C-AEA6-58E1E88DFFEB}" srcOrd="1" destOrd="0" presId="urn:microsoft.com/office/officeart/2005/8/layout/pyramid2"/>
    <dgm:cxn modelId="{9BC5D6D7-887D-44B4-B96D-014DCF70F12A}" type="presParOf" srcId="{75911D8A-20E7-4CF5-B66B-A897622DB1E5}" destId="{AB8F10D9-DA83-4FE9-AE0B-016153A24B6B}" srcOrd="2" destOrd="0" presId="urn:microsoft.com/office/officeart/2005/8/layout/pyramid2"/>
    <dgm:cxn modelId="{DCEC58D4-5C6F-42F4-86C5-03AAE60D9FE1}" type="presParOf" srcId="{75911D8A-20E7-4CF5-B66B-A897622DB1E5}" destId="{A10A947E-AC18-4EC8-8319-9AB94A4DADAB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23EC597-09CB-42FC-9DB0-BA49594593CA}" type="doc">
      <dgm:prSet loTypeId="urn:microsoft.com/office/officeart/2008/layout/HorizontalMultiLevelHierarchy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9179D3FB-FAB8-4EE5-8C37-4C308408E9CC}">
      <dgm:prSet phldrT="[Texto]" custT="1"/>
      <dgm:spPr/>
      <dgm:t>
        <a:bodyPr/>
        <a:lstStyle/>
        <a:p>
          <a:pPr algn="ctr"/>
          <a:r>
            <a:rPr lang="es-ES" sz="4800" dirty="0" smtClean="0">
              <a:latin typeface="Helvetica" panose="020B0604020202020204" pitchFamily="34" charset="0"/>
              <a:cs typeface="Helvetica" panose="020B0604020202020204" pitchFamily="34" charset="0"/>
            </a:rPr>
            <a:t>Interventoría</a:t>
          </a:r>
          <a:endParaRPr lang="es-ES" sz="4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61BB24D-53F5-49A0-AD7F-90000CEE4BA4}" type="parTrans" cxnId="{77C53EAA-A7AC-4100-9C09-E13061054647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622668F-0AA1-4F35-9C0C-F4DC87AB386E}" type="sibTrans" cxnId="{77C53EAA-A7AC-4100-9C09-E13061054647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D50189C-76CA-4D46-83C7-0184BAB10632}">
      <dgm:prSet phldrT="[Texto]" custT="1"/>
      <dgm:spPr/>
      <dgm:t>
        <a:bodyPr/>
        <a:lstStyle/>
        <a:p>
          <a:pPr algn="ctr"/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técnico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C91A611-C236-48B0-9663-B370AB84E64F}" type="parTrans" cxnId="{AA30DDA8-F28E-48CB-ACB8-415C42167DEA}">
      <dgm:prSet custT="1"/>
      <dgm:spPr/>
      <dgm:t>
        <a:bodyPr/>
        <a:lstStyle/>
        <a:p>
          <a:pPr algn="ctr"/>
          <a:endParaRPr lang="es-ES" sz="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69AC5F-797A-420A-B5DA-FCA3EF29250D}" type="sibTrans" cxnId="{AA30DDA8-F28E-48CB-ACB8-415C42167DEA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603BCA7-D43A-4900-A4D3-A903592387F8}">
      <dgm:prSet phldrT="[Texto]" custT="1"/>
      <dgm:spPr/>
      <dgm:t>
        <a:bodyPr/>
        <a:lstStyle/>
        <a:p>
          <a:pPr algn="ctr"/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Cuándo se requieran conocimientos especializados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C7158FB-5AE8-4C08-91D6-24E63CB86F4C}" type="parTrans" cxnId="{922EAF0F-EA23-4157-AECB-E74BCE1CAEA0}">
      <dgm:prSet custT="1"/>
      <dgm:spPr/>
      <dgm:t>
        <a:bodyPr/>
        <a:lstStyle/>
        <a:p>
          <a:pPr algn="ctr"/>
          <a:endParaRPr lang="es-ES" sz="3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1C6CEA-A6DF-4DE0-ADC3-032D785EF247}" type="sibTrans" cxnId="{922EAF0F-EA23-4157-AECB-E74BCE1CAEA0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AC13D8E-2DEC-40BE-B16D-DB08ABE8C856}">
      <dgm:prSet phldrT="[Texto]" custT="1"/>
      <dgm:spPr/>
      <dgm:t>
        <a:bodyPr/>
        <a:lstStyle/>
        <a:p>
          <a:pPr algn="ctr"/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Cuando la complejidad o extensión lo justifique.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C34C248-6E3D-46F3-B481-0C2D637900A4}" type="parTrans" cxnId="{BDBECBDC-02C3-434E-AD4A-86126934D9D5}">
      <dgm:prSet custT="1"/>
      <dgm:spPr/>
      <dgm:t>
        <a:bodyPr/>
        <a:lstStyle/>
        <a:p>
          <a:pPr algn="ctr"/>
          <a:endParaRPr lang="es-ES" sz="3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160F100-6F66-4600-A4D4-7035218D322C}" type="sibTrans" cxnId="{BDBECBDC-02C3-434E-AD4A-86126934D9D5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AEA8BF0-D372-45FF-A854-54CFE81FB473}">
      <dgm:prSet custT="1"/>
      <dgm:spPr/>
      <dgm:t>
        <a:bodyPr/>
        <a:lstStyle/>
        <a:p>
          <a:pPr algn="ctr"/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administrativo, financiero, jurídico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7F484F8-DDBB-4EE6-96D2-6D7068414FCA}" type="parTrans" cxnId="{CFB5A085-0C2A-4529-B59A-66B267330EB6}">
      <dgm:prSet custT="1"/>
      <dgm:spPr/>
      <dgm:t>
        <a:bodyPr/>
        <a:lstStyle/>
        <a:p>
          <a:pPr algn="ctr"/>
          <a:endParaRPr lang="es-ES" sz="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FFCA56C-2302-42F2-AEEC-7060C25FA32D}" type="sibTrans" cxnId="{CFB5A085-0C2A-4529-B59A-66B267330EB6}">
      <dgm:prSet/>
      <dgm:spPr/>
      <dgm:t>
        <a:bodyPr/>
        <a:lstStyle/>
        <a:p>
          <a:pPr algn="ctr"/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1C7479E-2AEA-4BA8-95D7-3C0768FFD8C4}" type="pres">
      <dgm:prSet presAssocID="{D23EC597-09CB-42FC-9DB0-BA49594593C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942C6E3-6E91-4EA3-8DAE-0CE4E1D9F2AD}" type="pres">
      <dgm:prSet presAssocID="{9179D3FB-FAB8-4EE5-8C37-4C308408E9CC}" presName="root1" presStyleCnt="0"/>
      <dgm:spPr/>
      <dgm:t>
        <a:bodyPr/>
        <a:lstStyle/>
        <a:p>
          <a:endParaRPr lang="es-ES"/>
        </a:p>
      </dgm:t>
    </dgm:pt>
    <dgm:pt modelId="{9F1F73A4-9C47-482A-9418-1C21A9921CBA}" type="pres">
      <dgm:prSet presAssocID="{9179D3FB-FAB8-4EE5-8C37-4C308408E9CC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C5C24CF-47CF-482B-A4AA-347BB2697FB8}" type="pres">
      <dgm:prSet presAssocID="{9179D3FB-FAB8-4EE5-8C37-4C308408E9CC}" presName="level2hierChild" presStyleCnt="0"/>
      <dgm:spPr/>
      <dgm:t>
        <a:bodyPr/>
        <a:lstStyle/>
        <a:p>
          <a:endParaRPr lang="es-ES"/>
        </a:p>
      </dgm:t>
    </dgm:pt>
    <dgm:pt modelId="{72C25A3C-B2C5-4F18-886B-A0BA0533C9AF}" type="pres">
      <dgm:prSet presAssocID="{2C91A611-C236-48B0-9663-B370AB84E64F}" presName="conn2-1" presStyleLbl="parChTrans1D2" presStyleIdx="0" presStyleCnt="4"/>
      <dgm:spPr/>
      <dgm:t>
        <a:bodyPr/>
        <a:lstStyle/>
        <a:p>
          <a:endParaRPr lang="es-ES"/>
        </a:p>
      </dgm:t>
    </dgm:pt>
    <dgm:pt modelId="{D5B1E6B5-C9B4-4FEE-895C-F1A1A97D2C05}" type="pres">
      <dgm:prSet presAssocID="{2C91A611-C236-48B0-9663-B370AB84E64F}" presName="connTx" presStyleLbl="parChTrans1D2" presStyleIdx="0" presStyleCnt="4"/>
      <dgm:spPr/>
      <dgm:t>
        <a:bodyPr/>
        <a:lstStyle/>
        <a:p>
          <a:endParaRPr lang="es-ES"/>
        </a:p>
      </dgm:t>
    </dgm:pt>
    <dgm:pt modelId="{B7F19679-C376-4AF0-9DE6-1A94157B210A}" type="pres">
      <dgm:prSet presAssocID="{CD50189C-76CA-4D46-83C7-0184BAB10632}" presName="root2" presStyleCnt="0"/>
      <dgm:spPr/>
      <dgm:t>
        <a:bodyPr/>
        <a:lstStyle/>
        <a:p>
          <a:endParaRPr lang="es-ES"/>
        </a:p>
      </dgm:t>
    </dgm:pt>
    <dgm:pt modelId="{8002CC75-53EE-440B-84DA-CCA2A4800A9D}" type="pres">
      <dgm:prSet presAssocID="{CD50189C-76CA-4D46-83C7-0184BAB10632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3712FE3-C25D-4BD9-B956-64EA8AC61573}" type="pres">
      <dgm:prSet presAssocID="{CD50189C-76CA-4D46-83C7-0184BAB10632}" presName="level3hierChild" presStyleCnt="0"/>
      <dgm:spPr/>
      <dgm:t>
        <a:bodyPr/>
        <a:lstStyle/>
        <a:p>
          <a:endParaRPr lang="es-ES"/>
        </a:p>
      </dgm:t>
    </dgm:pt>
    <dgm:pt modelId="{8D0E51AF-250B-4E5A-8F25-7F867EC75AA9}" type="pres">
      <dgm:prSet presAssocID="{EC7158FB-5AE8-4C08-91D6-24E63CB86F4C}" presName="conn2-1" presStyleLbl="parChTrans1D2" presStyleIdx="1" presStyleCnt="4"/>
      <dgm:spPr/>
      <dgm:t>
        <a:bodyPr/>
        <a:lstStyle/>
        <a:p>
          <a:endParaRPr lang="es-ES"/>
        </a:p>
      </dgm:t>
    </dgm:pt>
    <dgm:pt modelId="{ACD14EB0-D8D8-4DA8-BB61-D81C2BB5BFFD}" type="pres">
      <dgm:prSet presAssocID="{EC7158FB-5AE8-4C08-91D6-24E63CB86F4C}" presName="connTx" presStyleLbl="parChTrans1D2" presStyleIdx="1" presStyleCnt="4"/>
      <dgm:spPr/>
      <dgm:t>
        <a:bodyPr/>
        <a:lstStyle/>
        <a:p>
          <a:endParaRPr lang="es-ES"/>
        </a:p>
      </dgm:t>
    </dgm:pt>
    <dgm:pt modelId="{180F4B6D-E659-4212-97CC-7F2B3DB25337}" type="pres">
      <dgm:prSet presAssocID="{0603BCA7-D43A-4900-A4D3-A903592387F8}" presName="root2" presStyleCnt="0"/>
      <dgm:spPr/>
      <dgm:t>
        <a:bodyPr/>
        <a:lstStyle/>
        <a:p>
          <a:endParaRPr lang="es-ES"/>
        </a:p>
      </dgm:t>
    </dgm:pt>
    <dgm:pt modelId="{95B60B51-0686-47FC-93B6-5926A0CCDFE4}" type="pres">
      <dgm:prSet presAssocID="{0603BCA7-D43A-4900-A4D3-A903592387F8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16F2B36-83BC-492F-94C2-8A441E0DD30C}" type="pres">
      <dgm:prSet presAssocID="{0603BCA7-D43A-4900-A4D3-A903592387F8}" presName="level3hierChild" presStyleCnt="0"/>
      <dgm:spPr/>
      <dgm:t>
        <a:bodyPr/>
        <a:lstStyle/>
        <a:p>
          <a:endParaRPr lang="es-ES"/>
        </a:p>
      </dgm:t>
    </dgm:pt>
    <dgm:pt modelId="{B3553274-1F8A-47E7-B990-F2D24F2B7008}" type="pres">
      <dgm:prSet presAssocID="{6C34C248-6E3D-46F3-B481-0C2D637900A4}" presName="conn2-1" presStyleLbl="parChTrans1D2" presStyleIdx="2" presStyleCnt="4"/>
      <dgm:spPr/>
      <dgm:t>
        <a:bodyPr/>
        <a:lstStyle/>
        <a:p>
          <a:endParaRPr lang="es-ES"/>
        </a:p>
      </dgm:t>
    </dgm:pt>
    <dgm:pt modelId="{EA33F28F-B4CB-4FD4-B217-074066C6FEE8}" type="pres">
      <dgm:prSet presAssocID="{6C34C248-6E3D-46F3-B481-0C2D637900A4}" presName="connTx" presStyleLbl="parChTrans1D2" presStyleIdx="2" presStyleCnt="4"/>
      <dgm:spPr/>
      <dgm:t>
        <a:bodyPr/>
        <a:lstStyle/>
        <a:p>
          <a:endParaRPr lang="es-ES"/>
        </a:p>
      </dgm:t>
    </dgm:pt>
    <dgm:pt modelId="{850EAF25-F497-4DC1-A341-2FC2F2B101AA}" type="pres">
      <dgm:prSet presAssocID="{DAC13D8E-2DEC-40BE-B16D-DB08ABE8C856}" presName="root2" presStyleCnt="0"/>
      <dgm:spPr/>
      <dgm:t>
        <a:bodyPr/>
        <a:lstStyle/>
        <a:p>
          <a:endParaRPr lang="es-ES"/>
        </a:p>
      </dgm:t>
    </dgm:pt>
    <dgm:pt modelId="{6DEDAB9A-28EC-4D5D-A9EF-AB760DADF48F}" type="pres">
      <dgm:prSet presAssocID="{DAC13D8E-2DEC-40BE-B16D-DB08ABE8C856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8E00022-4EEE-4093-B40F-D4D29F2B3583}" type="pres">
      <dgm:prSet presAssocID="{DAC13D8E-2DEC-40BE-B16D-DB08ABE8C856}" presName="level3hierChild" presStyleCnt="0"/>
      <dgm:spPr/>
      <dgm:t>
        <a:bodyPr/>
        <a:lstStyle/>
        <a:p>
          <a:endParaRPr lang="es-ES"/>
        </a:p>
      </dgm:t>
    </dgm:pt>
    <dgm:pt modelId="{AC8EE365-06BE-41C7-87A7-0813BECE2815}" type="pres">
      <dgm:prSet presAssocID="{27F484F8-DDBB-4EE6-96D2-6D7068414FCA}" presName="conn2-1" presStyleLbl="parChTrans1D2" presStyleIdx="3" presStyleCnt="4"/>
      <dgm:spPr/>
      <dgm:t>
        <a:bodyPr/>
        <a:lstStyle/>
        <a:p>
          <a:endParaRPr lang="es-ES"/>
        </a:p>
      </dgm:t>
    </dgm:pt>
    <dgm:pt modelId="{35625337-23D5-4992-A453-1CE824622949}" type="pres">
      <dgm:prSet presAssocID="{27F484F8-DDBB-4EE6-96D2-6D7068414FCA}" presName="connTx" presStyleLbl="parChTrans1D2" presStyleIdx="3" presStyleCnt="4"/>
      <dgm:spPr/>
      <dgm:t>
        <a:bodyPr/>
        <a:lstStyle/>
        <a:p>
          <a:endParaRPr lang="es-ES"/>
        </a:p>
      </dgm:t>
    </dgm:pt>
    <dgm:pt modelId="{682E2EF3-E997-4325-8648-BAEEDD10D137}" type="pres">
      <dgm:prSet presAssocID="{AAEA8BF0-D372-45FF-A854-54CFE81FB473}" presName="root2" presStyleCnt="0"/>
      <dgm:spPr/>
      <dgm:t>
        <a:bodyPr/>
        <a:lstStyle/>
        <a:p>
          <a:endParaRPr lang="es-ES"/>
        </a:p>
      </dgm:t>
    </dgm:pt>
    <dgm:pt modelId="{CBC5F37E-80AC-437F-ABDA-EB59BF6CF52B}" type="pres">
      <dgm:prSet presAssocID="{AAEA8BF0-D372-45FF-A854-54CFE81FB473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E418849-9348-43C3-A3C5-542B16247CD3}" type="pres">
      <dgm:prSet presAssocID="{AAEA8BF0-D372-45FF-A854-54CFE81FB473}" presName="level3hierChild" presStyleCnt="0"/>
      <dgm:spPr/>
      <dgm:t>
        <a:bodyPr/>
        <a:lstStyle/>
        <a:p>
          <a:endParaRPr lang="es-ES"/>
        </a:p>
      </dgm:t>
    </dgm:pt>
  </dgm:ptLst>
  <dgm:cxnLst>
    <dgm:cxn modelId="{0EA25C25-E6DE-41C5-AEF4-DB1A9535C5CB}" type="presOf" srcId="{D23EC597-09CB-42FC-9DB0-BA49594593CA}" destId="{81C7479E-2AEA-4BA8-95D7-3C0768FFD8C4}" srcOrd="0" destOrd="0" presId="urn:microsoft.com/office/officeart/2008/layout/HorizontalMultiLevelHierarchy"/>
    <dgm:cxn modelId="{CAA9EF01-5786-45C7-92C5-FC7101907090}" type="presOf" srcId="{CD50189C-76CA-4D46-83C7-0184BAB10632}" destId="{8002CC75-53EE-440B-84DA-CCA2A4800A9D}" srcOrd="0" destOrd="0" presId="urn:microsoft.com/office/officeart/2008/layout/HorizontalMultiLevelHierarchy"/>
    <dgm:cxn modelId="{916253FA-17CE-4CE9-B7B5-E63ADA4391BF}" type="presOf" srcId="{2C91A611-C236-48B0-9663-B370AB84E64F}" destId="{72C25A3C-B2C5-4F18-886B-A0BA0533C9AF}" srcOrd="0" destOrd="0" presId="urn:microsoft.com/office/officeart/2008/layout/HorizontalMultiLevelHierarchy"/>
    <dgm:cxn modelId="{F690B2CD-DF4E-464F-A680-AA12A7B587BC}" type="presOf" srcId="{27F484F8-DDBB-4EE6-96D2-6D7068414FCA}" destId="{AC8EE365-06BE-41C7-87A7-0813BECE2815}" srcOrd="0" destOrd="0" presId="urn:microsoft.com/office/officeart/2008/layout/HorizontalMultiLevelHierarchy"/>
    <dgm:cxn modelId="{93F5FD95-36E1-4DCC-B77D-BEDC26F4B5EA}" type="presOf" srcId="{6C34C248-6E3D-46F3-B481-0C2D637900A4}" destId="{EA33F28F-B4CB-4FD4-B217-074066C6FEE8}" srcOrd="1" destOrd="0" presId="urn:microsoft.com/office/officeart/2008/layout/HorizontalMultiLevelHierarchy"/>
    <dgm:cxn modelId="{BDBECBDC-02C3-434E-AD4A-86126934D9D5}" srcId="{9179D3FB-FAB8-4EE5-8C37-4C308408E9CC}" destId="{DAC13D8E-2DEC-40BE-B16D-DB08ABE8C856}" srcOrd="2" destOrd="0" parTransId="{6C34C248-6E3D-46F3-B481-0C2D637900A4}" sibTransId="{1160F100-6F66-4600-A4D4-7035218D322C}"/>
    <dgm:cxn modelId="{77C53EAA-A7AC-4100-9C09-E13061054647}" srcId="{D23EC597-09CB-42FC-9DB0-BA49594593CA}" destId="{9179D3FB-FAB8-4EE5-8C37-4C308408E9CC}" srcOrd="0" destOrd="0" parTransId="{461BB24D-53F5-49A0-AD7F-90000CEE4BA4}" sibTransId="{B622668F-0AA1-4F35-9C0C-F4DC87AB386E}"/>
    <dgm:cxn modelId="{922EAF0F-EA23-4157-AECB-E74BCE1CAEA0}" srcId="{9179D3FB-FAB8-4EE5-8C37-4C308408E9CC}" destId="{0603BCA7-D43A-4900-A4D3-A903592387F8}" srcOrd="1" destOrd="0" parTransId="{EC7158FB-5AE8-4C08-91D6-24E63CB86F4C}" sibTransId="{BD1C6CEA-A6DF-4DE0-ADC3-032D785EF247}"/>
    <dgm:cxn modelId="{32CF3729-F1C3-4414-AE63-0B3C5BB76B6D}" type="presOf" srcId="{0603BCA7-D43A-4900-A4D3-A903592387F8}" destId="{95B60B51-0686-47FC-93B6-5926A0CCDFE4}" srcOrd="0" destOrd="0" presId="urn:microsoft.com/office/officeart/2008/layout/HorizontalMultiLevelHierarchy"/>
    <dgm:cxn modelId="{596BC78A-AE41-4F40-8E88-0545D1B506DE}" type="presOf" srcId="{AAEA8BF0-D372-45FF-A854-54CFE81FB473}" destId="{CBC5F37E-80AC-437F-ABDA-EB59BF6CF52B}" srcOrd="0" destOrd="0" presId="urn:microsoft.com/office/officeart/2008/layout/HorizontalMultiLevelHierarchy"/>
    <dgm:cxn modelId="{5F087CB1-8009-4362-A057-AC4BFEB5B12F}" type="presOf" srcId="{EC7158FB-5AE8-4C08-91D6-24E63CB86F4C}" destId="{8D0E51AF-250B-4E5A-8F25-7F867EC75AA9}" srcOrd="0" destOrd="0" presId="urn:microsoft.com/office/officeart/2008/layout/HorizontalMultiLevelHierarchy"/>
    <dgm:cxn modelId="{AA30DDA8-F28E-48CB-ACB8-415C42167DEA}" srcId="{9179D3FB-FAB8-4EE5-8C37-4C308408E9CC}" destId="{CD50189C-76CA-4D46-83C7-0184BAB10632}" srcOrd="0" destOrd="0" parTransId="{2C91A611-C236-48B0-9663-B370AB84E64F}" sibTransId="{BD69AC5F-797A-420A-B5DA-FCA3EF29250D}"/>
    <dgm:cxn modelId="{4FA56DD7-AA2A-4E26-A122-0BA32F44C6D2}" type="presOf" srcId="{9179D3FB-FAB8-4EE5-8C37-4C308408E9CC}" destId="{9F1F73A4-9C47-482A-9418-1C21A9921CBA}" srcOrd="0" destOrd="0" presId="urn:microsoft.com/office/officeart/2008/layout/HorizontalMultiLevelHierarchy"/>
    <dgm:cxn modelId="{8E59DC54-8B4A-413B-BF11-2C21A8F3430C}" type="presOf" srcId="{27F484F8-DDBB-4EE6-96D2-6D7068414FCA}" destId="{35625337-23D5-4992-A453-1CE824622949}" srcOrd="1" destOrd="0" presId="urn:microsoft.com/office/officeart/2008/layout/HorizontalMultiLevelHierarchy"/>
    <dgm:cxn modelId="{AB29CC32-7D98-4D35-A247-2D3153998AC1}" type="presOf" srcId="{DAC13D8E-2DEC-40BE-B16D-DB08ABE8C856}" destId="{6DEDAB9A-28EC-4D5D-A9EF-AB760DADF48F}" srcOrd="0" destOrd="0" presId="urn:microsoft.com/office/officeart/2008/layout/HorizontalMultiLevelHierarchy"/>
    <dgm:cxn modelId="{0DF172AC-6A82-449B-93A7-66B9D228E9D8}" type="presOf" srcId="{6C34C248-6E3D-46F3-B481-0C2D637900A4}" destId="{B3553274-1F8A-47E7-B990-F2D24F2B7008}" srcOrd="0" destOrd="0" presId="urn:microsoft.com/office/officeart/2008/layout/HorizontalMultiLevelHierarchy"/>
    <dgm:cxn modelId="{C5A20722-5F13-4C05-A4DA-D68C8DDF1FF7}" type="presOf" srcId="{2C91A611-C236-48B0-9663-B370AB84E64F}" destId="{D5B1E6B5-C9B4-4FEE-895C-F1A1A97D2C05}" srcOrd="1" destOrd="0" presId="urn:microsoft.com/office/officeart/2008/layout/HorizontalMultiLevelHierarchy"/>
    <dgm:cxn modelId="{6EC817A7-AB58-419B-8D8E-766166DE7F3D}" type="presOf" srcId="{EC7158FB-5AE8-4C08-91D6-24E63CB86F4C}" destId="{ACD14EB0-D8D8-4DA8-BB61-D81C2BB5BFFD}" srcOrd="1" destOrd="0" presId="urn:microsoft.com/office/officeart/2008/layout/HorizontalMultiLevelHierarchy"/>
    <dgm:cxn modelId="{CFB5A085-0C2A-4529-B59A-66B267330EB6}" srcId="{9179D3FB-FAB8-4EE5-8C37-4C308408E9CC}" destId="{AAEA8BF0-D372-45FF-A854-54CFE81FB473}" srcOrd="3" destOrd="0" parTransId="{27F484F8-DDBB-4EE6-96D2-6D7068414FCA}" sibTransId="{6FFCA56C-2302-42F2-AEEC-7060C25FA32D}"/>
    <dgm:cxn modelId="{D865ADC7-DCCA-451D-9B59-8A2ED0029931}" type="presParOf" srcId="{81C7479E-2AEA-4BA8-95D7-3C0768FFD8C4}" destId="{E942C6E3-6E91-4EA3-8DAE-0CE4E1D9F2AD}" srcOrd="0" destOrd="0" presId="urn:microsoft.com/office/officeart/2008/layout/HorizontalMultiLevelHierarchy"/>
    <dgm:cxn modelId="{AA2EC9F9-7649-439A-8CF5-11CA9F1A04DE}" type="presParOf" srcId="{E942C6E3-6E91-4EA3-8DAE-0CE4E1D9F2AD}" destId="{9F1F73A4-9C47-482A-9418-1C21A9921CBA}" srcOrd="0" destOrd="0" presId="urn:microsoft.com/office/officeart/2008/layout/HorizontalMultiLevelHierarchy"/>
    <dgm:cxn modelId="{3A3DC5F8-6348-456A-AE85-61E71FB7CD3E}" type="presParOf" srcId="{E942C6E3-6E91-4EA3-8DAE-0CE4E1D9F2AD}" destId="{FC5C24CF-47CF-482B-A4AA-347BB2697FB8}" srcOrd="1" destOrd="0" presId="urn:microsoft.com/office/officeart/2008/layout/HorizontalMultiLevelHierarchy"/>
    <dgm:cxn modelId="{EDE5F190-9574-427F-BEA8-55ACD73C1DC4}" type="presParOf" srcId="{FC5C24CF-47CF-482B-A4AA-347BB2697FB8}" destId="{72C25A3C-B2C5-4F18-886B-A0BA0533C9AF}" srcOrd="0" destOrd="0" presId="urn:microsoft.com/office/officeart/2008/layout/HorizontalMultiLevelHierarchy"/>
    <dgm:cxn modelId="{A42B1C94-6810-4441-859B-9D320AB3CFA3}" type="presParOf" srcId="{72C25A3C-B2C5-4F18-886B-A0BA0533C9AF}" destId="{D5B1E6B5-C9B4-4FEE-895C-F1A1A97D2C05}" srcOrd="0" destOrd="0" presId="urn:microsoft.com/office/officeart/2008/layout/HorizontalMultiLevelHierarchy"/>
    <dgm:cxn modelId="{94308A69-8913-455E-8929-972FFDBFBE54}" type="presParOf" srcId="{FC5C24CF-47CF-482B-A4AA-347BB2697FB8}" destId="{B7F19679-C376-4AF0-9DE6-1A94157B210A}" srcOrd="1" destOrd="0" presId="urn:microsoft.com/office/officeart/2008/layout/HorizontalMultiLevelHierarchy"/>
    <dgm:cxn modelId="{25281EB9-EE7C-4991-97BD-94C233227C1D}" type="presParOf" srcId="{B7F19679-C376-4AF0-9DE6-1A94157B210A}" destId="{8002CC75-53EE-440B-84DA-CCA2A4800A9D}" srcOrd="0" destOrd="0" presId="urn:microsoft.com/office/officeart/2008/layout/HorizontalMultiLevelHierarchy"/>
    <dgm:cxn modelId="{24EFE395-C5F1-46CB-83AF-6E9F071ED8A8}" type="presParOf" srcId="{B7F19679-C376-4AF0-9DE6-1A94157B210A}" destId="{63712FE3-C25D-4BD9-B956-64EA8AC61573}" srcOrd="1" destOrd="0" presId="urn:microsoft.com/office/officeart/2008/layout/HorizontalMultiLevelHierarchy"/>
    <dgm:cxn modelId="{8D10F0A3-ED73-4DA3-A2CA-B3FFC35A2EA6}" type="presParOf" srcId="{FC5C24CF-47CF-482B-A4AA-347BB2697FB8}" destId="{8D0E51AF-250B-4E5A-8F25-7F867EC75AA9}" srcOrd="2" destOrd="0" presId="urn:microsoft.com/office/officeart/2008/layout/HorizontalMultiLevelHierarchy"/>
    <dgm:cxn modelId="{E73F05F9-556C-48F8-A77A-41BBDB8CEB72}" type="presParOf" srcId="{8D0E51AF-250B-4E5A-8F25-7F867EC75AA9}" destId="{ACD14EB0-D8D8-4DA8-BB61-D81C2BB5BFFD}" srcOrd="0" destOrd="0" presId="urn:microsoft.com/office/officeart/2008/layout/HorizontalMultiLevelHierarchy"/>
    <dgm:cxn modelId="{01287D3B-CF11-4B75-AF14-3E8436ED45A9}" type="presParOf" srcId="{FC5C24CF-47CF-482B-A4AA-347BB2697FB8}" destId="{180F4B6D-E659-4212-97CC-7F2B3DB25337}" srcOrd="3" destOrd="0" presId="urn:microsoft.com/office/officeart/2008/layout/HorizontalMultiLevelHierarchy"/>
    <dgm:cxn modelId="{30968ECC-0AAE-4473-AF6A-3614D38FB040}" type="presParOf" srcId="{180F4B6D-E659-4212-97CC-7F2B3DB25337}" destId="{95B60B51-0686-47FC-93B6-5926A0CCDFE4}" srcOrd="0" destOrd="0" presId="urn:microsoft.com/office/officeart/2008/layout/HorizontalMultiLevelHierarchy"/>
    <dgm:cxn modelId="{526B5482-2DD5-4434-80A9-343E5274E16F}" type="presParOf" srcId="{180F4B6D-E659-4212-97CC-7F2B3DB25337}" destId="{816F2B36-83BC-492F-94C2-8A441E0DD30C}" srcOrd="1" destOrd="0" presId="urn:microsoft.com/office/officeart/2008/layout/HorizontalMultiLevelHierarchy"/>
    <dgm:cxn modelId="{A2E438EB-CC23-413B-AD05-5B3A94EFB8FB}" type="presParOf" srcId="{FC5C24CF-47CF-482B-A4AA-347BB2697FB8}" destId="{B3553274-1F8A-47E7-B990-F2D24F2B7008}" srcOrd="4" destOrd="0" presId="urn:microsoft.com/office/officeart/2008/layout/HorizontalMultiLevelHierarchy"/>
    <dgm:cxn modelId="{6EB49E40-7EE8-4F78-87B4-AB6F674950B9}" type="presParOf" srcId="{B3553274-1F8A-47E7-B990-F2D24F2B7008}" destId="{EA33F28F-B4CB-4FD4-B217-074066C6FEE8}" srcOrd="0" destOrd="0" presId="urn:microsoft.com/office/officeart/2008/layout/HorizontalMultiLevelHierarchy"/>
    <dgm:cxn modelId="{3FB56275-AB65-4C37-9754-82BD8A8A7DFE}" type="presParOf" srcId="{FC5C24CF-47CF-482B-A4AA-347BB2697FB8}" destId="{850EAF25-F497-4DC1-A341-2FC2F2B101AA}" srcOrd="5" destOrd="0" presId="urn:microsoft.com/office/officeart/2008/layout/HorizontalMultiLevelHierarchy"/>
    <dgm:cxn modelId="{C12316EB-15CC-458A-9CAE-BD34A9951BD2}" type="presParOf" srcId="{850EAF25-F497-4DC1-A341-2FC2F2B101AA}" destId="{6DEDAB9A-28EC-4D5D-A9EF-AB760DADF48F}" srcOrd="0" destOrd="0" presId="urn:microsoft.com/office/officeart/2008/layout/HorizontalMultiLevelHierarchy"/>
    <dgm:cxn modelId="{73B58DBF-EBC3-4B7A-B0EA-68D6DDB3C0B1}" type="presParOf" srcId="{850EAF25-F497-4DC1-A341-2FC2F2B101AA}" destId="{98E00022-4EEE-4093-B40F-D4D29F2B3583}" srcOrd="1" destOrd="0" presId="urn:microsoft.com/office/officeart/2008/layout/HorizontalMultiLevelHierarchy"/>
    <dgm:cxn modelId="{B6EEBB4D-A6DE-420A-9D35-51F5CF34FEA0}" type="presParOf" srcId="{FC5C24CF-47CF-482B-A4AA-347BB2697FB8}" destId="{AC8EE365-06BE-41C7-87A7-0813BECE2815}" srcOrd="6" destOrd="0" presId="urn:microsoft.com/office/officeart/2008/layout/HorizontalMultiLevelHierarchy"/>
    <dgm:cxn modelId="{0FB5C2C3-0097-4C19-9B80-6BBDA78267FB}" type="presParOf" srcId="{AC8EE365-06BE-41C7-87A7-0813BECE2815}" destId="{35625337-23D5-4992-A453-1CE824622949}" srcOrd="0" destOrd="0" presId="urn:microsoft.com/office/officeart/2008/layout/HorizontalMultiLevelHierarchy"/>
    <dgm:cxn modelId="{DE90C4C1-E743-4301-93CF-A6A761B50CFD}" type="presParOf" srcId="{FC5C24CF-47CF-482B-A4AA-347BB2697FB8}" destId="{682E2EF3-E997-4325-8648-BAEEDD10D137}" srcOrd="7" destOrd="0" presId="urn:microsoft.com/office/officeart/2008/layout/HorizontalMultiLevelHierarchy"/>
    <dgm:cxn modelId="{42A6A20F-FEC8-4155-8774-682195C7087F}" type="presParOf" srcId="{682E2EF3-E997-4325-8648-BAEEDD10D137}" destId="{CBC5F37E-80AC-437F-ABDA-EB59BF6CF52B}" srcOrd="0" destOrd="0" presId="urn:microsoft.com/office/officeart/2008/layout/HorizontalMultiLevelHierarchy"/>
    <dgm:cxn modelId="{085BD879-3D67-4695-8B38-A4C2886DFB21}" type="presParOf" srcId="{682E2EF3-E997-4325-8648-BAEEDD10D137}" destId="{1E418849-9348-43C3-A3C5-542B16247CD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799BEE8-21FB-46CC-B6E4-DE51689A71FD}" type="doc">
      <dgm:prSet loTypeId="urn:microsoft.com/office/officeart/2005/8/layout/vList2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6BCD3F7-020B-4881-805A-968BC6CA4D9C}">
      <dgm:prSet/>
      <dgm:spPr/>
      <dgm:t>
        <a:bodyPr/>
        <a:lstStyle/>
        <a:p>
          <a:pPr rtl="0"/>
          <a:r>
            <a:rPr lang="es-CO" dirty="0" smtClean="0"/>
            <a:t>Se define como el conjunto de funciones desempeñadas por una persona natural o jurídica, para controlar, seguir y apoyar el desarrollo de un contrato; asegurar su correcta ejecución y cumplimiento, dentro de los términos establecidos en las normas vigentes sobre la materia. </a:t>
          </a:r>
          <a:endParaRPr lang="es-CO" dirty="0"/>
        </a:p>
      </dgm:t>
    </dgm:pt>
    <dgm:pt modelId="{D11D2F16-7BF2-4ECE-9DF4-00C258D4431E}" type="parTrans" cxnId="{0F5B28A4-F71F-4249-B22F-11462FD40F86}">
      <dgm:prSet/>
      <dgm:spPr/>
      <dgm:t>
        <a:bodyPr/>
        <a:lstStyle/>
        <a:p>
          <a:endParaRPr lang="es-ES"/>
        </a:p>
      </dgm:t>
    </dgm:pt>
    <dgm:pt modelId="{F6B081A9-52C7-4F03-9188-E72E4565C7BB}" type="sibTrans" cxnId="{0F5B28A4-F71F-4249-B22F-11462FD40F86}">
      <dgm:prSet/>
      <dgm:spPr/>
      <dgm:t>
        <a:bodyPr/>
        <a:lstStyle/>
        <a:p>
          <a:endParaRPr lang="es-ES"/>
        </a:p>
      </dgm:t>
    </dgm:pt>
    <dgm:pt modelId="{F77C40BB-7247-413E-9696-17E02FEF25C9}" type="pres">
      <dgm:prSet presAssocID="{0799BEE8-21FB-46CC-B6E4-DE51689A71F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1FF5C24-43BB-4463-B422-6BEF004B578D}" type="pres">
      <dgm:prSet presAssocID="{16BCD3F7-020B-4881-805A-968BC6CA4D9C}" presName="parentText" presStyleLbl="node1" presStyleIdx="0" presStyleCnt="1" custLinFactNeighborX="0" custLinFactNeighborY="-277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F5B28A4-F71F-4249-B22F-11462FD40F86}" srcId="{0799BEE8-21FB-46CC-B6E4-DE51689A71FD}" destId="{16BCD3F7-020B-4881-805A-968BC6CA4D9C}" srcOrd="0" destOrd="0" parTransId="{D11D2F16-7BF2-4ECE-9DF4-00C258D4431E}" sibTransId="{F6B081A9-52C7-4F03-9188-E72E4565C7BB}"/>
    <dgm:cxn modelId="{23D34090-22C5-47D7-B41B-0343E8177D2D}" type="presOf" srcId="{16BCD3F7-020B-4881-805A-968BC6CA4D9C}" destId="{A1FF5C24-43BB-4463-B422-6BEF004B578D}" srcOrd="0" destOrd="0" presId="urn:microsoft.com/office/officeart/2005/8/layout/vList2"/>
    <dgm:cxn modelId="{3C24467D-CC58-4E97-AFC0-B905EDF98183}" type="presOf" srcId="{0799BEE8-21FB-46CC-B6E4-DE51689A71FD}" destId="{F77C40BB-7247-413E-9696-17E02FEF25C9}" srcOrd="0" destOrd="0" presId="urn:microsoft.com/office/officeart/2005/8/layout/vList2"/>
    <dgm:cxn modelId="{4EF7223C-0FF4-474D-B1C7-D5DC3D22C112}" type="presParOf" srcId="{F77C40BB-7247-413E-9696-17E02FEF25C9}" destId="{A1FF5C24-43BB-4463-B422-6BEF004B57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3EC597-09CB-42FC-9DB0-BA49594593CA}" type="doc">
      <dgm:prSet loTypeId="urn:microsoft.com/office/officeart/2008/layout/HorizontalMultiLevelHierarchy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9179D3FB-FAB8-4EE5-8C37-4C308408E9CC}">
      <dgm:prSet phldrT="[Texto]" custT="1"/>
      <dgm:spPr/>
      <dgm:t>
        <a:bodyPr/>
        <a:lstStyle/>
        <a:p>
          <a:r>
            <a:rPr lang="es-ES" sz="4800" dirty="0" smtClean="0">
              <a:latin typeface="Helvetica" panose="020B0604020202020204" pitchFamily="34" charset="0"/>
              <a:cs typeface="Helvetica" panose="020B0604020202020204" pitchFamily="34" charset="0"/>
            </a:rPr>
            <a:t>Supervisión</a:t>
          </a:r>
          <a:endParaRPr lang="es-ES" sz="48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61BB24D-53F5-49A0-AD7F-90000CEE4BA4}" type="parTrans" cxnId="{77C53EAA-A7AC-4100-9C09-E13061054647}">
      <dgm:prSet/>
      <dgm:spPr/>
      <dgm:t>
        <a:bodyPr/>
        <a:lstStyle/>
        <a:p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622668F-0AA1-4F35-9C0C-F4DC87AB386E}" type="sibTrans" cxnId="{77C53EAA-A7AC-4100-9C09-E13061054647}">
      <dgm:prSet/>
      <dgm:spPr/>
      <dgm:t>
        <a:bodyPr/>
        <a:lstStyle/>
        <a:p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D50189C-76CA-4D46-83C7-0184BAB10632}">
      <dgm:prSet phldrT="[Texto]" custT="1"/>
      <dgm:spPr/>
      <dgm:t>
        <a:bodyPr/>
        <a:lstStyle/>
        <a:p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técnico, administrativo, financiero, contable y jurídico 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C91A611-C236-48B0-9663-B370AB84E64F}" type="parTrans" cxnId="{AA30DDA8-F28E-48CB-ACB8-415C42167DEA}">
      <dgm:prSet custT="1"/>
      <dgm:spPr/>
      <dgm:t>
        <a:bodyPr/>
        <a:lstStyle/>
        <a:p>
          <a:endParaRPr lang="es-ES" sz="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69AC5F-797A-420A-B5DA-FCA3EF29250D}" type="sibTrans" cxnId="{AA30DDA8-F28E-48CB-ACB8-415C42167DEA}">
      <dgm:prSet/>
      <dgm:spPr/>
      <dgm:t>
        <a:bodyPr/>
        <a:lstStyle/>
        <a:p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603BCA7-D43A-4900-A4D3-A903592387F8}">
      <dgm:prSet phldrT="[Texto]" custT="1"/>
      <dgm:spPr/>
      <dgm:t>
        <a:bodyPr/>
        <a:lstStyle/>
        <a:p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Cuándo no se requieran conocimientos especializados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C7158FB-5AE8-4C08-91D6-24E63CB86F4C}" type="parTrans" cxnId="{922EAF0F-EA23-4157-AECB-E74BCE1CAEA0}">
      <dgm:prSet custT="1"/>
      <dgm:spPr/>
      <dgm:t>
        <a:bodyPr/>
        <a:lstStyle/>
        <a:p>
          <a:endParaRPr lang="es-ES" sz="3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D1C6CEA-A6DF-4DE0-ADC3-032D785EF247}" type="sibTrans" cxnId="{922EAF0F-EA23-4157-AECB-E74BCE1CAEA0}">
      <dgm:prSet/>
      <dgm:spPr/>
      <dgm:t>
        <a:bodyPr/>
        <a:lstStyle/>
        <a:p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AC13D8E-2DEC-40BE-B16D-DB08ABE8C856}">
      <dgm:prSet phldrT="[Texto]" custT="1"/>
      <dgm:spPr/>
      <dgm:t>
        <a:bodyPr/>
        <a:lstStyle/>
        <a:p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La Supervisión se puede ejercer a través de personal vinculado por prestación de servicios, cuando sea requerido.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C34C248-6E3D-46F3-B481-0C2D637900A4}" type="parTrans" cxnId="{BDBECBDC-02C3-434E-AD4A-86126934D9D5}">
      <dgm:prSet custT="1"/>
      <dgm:spPr/>
      <dgm:t>
        <a:bodyPr/>
        <a:lstStyle/>
        <a:p>
          <a:endParaRPr lang="es-ES" sz="3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160F100-6F66-4600-A4D4-7035218D322C}" type="sibTrans" cxnId="{BDBECBDC-02C3-434E-AD4A-86126934D9D5}">
      <dgm:prSet/>
      <dgm:spPr/>
      <dgm:t>
        <a:bodyPr/>
        <a:lstStyle/>
        <a:p>
          <a:endParaRPr lang="es-ES" sz="1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EF2CAB1-4D31-4F7B-8228-452E5A9FD9EB}">
      <dgm:prSet custT="1"/>
      <dgm:spPr/>
      <dgm:t>
        <a:bodyPr/>
        <a:lstStyle/>
        <a:p>
          <a:r>
            <a:rPr lang="es-ES" sz="1600" b="1" dirty="0" smtClean="0">
              <a:latin typeface="Helvetica" panose="020B0604020202020204" pitchFamily="34" charset="0"/>
              <a:cs typeface="Helvetica" panose="020B0604020202020204" pitchFamily="34" charset="0"/>
            </a:rPr>
            <a:t>No</a:t>
          </a:r>
          <a:r>
            <a:rPr lang="es-ES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 podrán ser supervisores de la Universidad los contratistas que se encuentren ejecutando una orden de servicio.</a:t>
          </a:r>
          <a:endParaRPr lang="es-ES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615B499E-64AA-461C-8547-5EDA79306810}" type="parTrans" cxnId="{0DACE3D5-429F-4442-8ECF-A94A783B1868}">
      <dgm:prSet/>
      <dgm:spPr/>
      <dgm:t>
        <a:bodyPr/>
        <a:lstStyle/>
        <a:p>
          <a:endParaRPr lang="es-ES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9898236-5CB9-400D-953B-05D4CF165A47}" type="sibTrans" cxnId="{0DACE3D5-429F-4442-8ECF-A94A783B1868}">
      <dgm:prSet/>
      <dgm:spPr/>
      <dgm:t>
        <a:bodyPr/>
        <a:lstStyle/>
        <a:p>
          <a:endParaRPr lang="es-ES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1C7479E-2AEA-4BA8-95D7-3C0768FFD8C4}" type="pres">
      <dgm:prSet presAssocID="{D23EC597-09CB-42FC-9DB0-BA49594593C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942C6E3-6E91-4EA3-8DAE-0CE4E1D9F2AD}" type="pres">
      <dgm:prSet presAssocID="{9179D3FB-FAB8-4EE5-8C37-4C308408E9CC}" presName="root1" presStyleCnt="0"/>
      <dgm:spPr/>
      <dgm:t>
        <a:bodyPr/>
        <a:lstStyle/>
        <a:p>
          <a:endParaRPr lang="es-ES"/>
        </a:p>
      </dgm:t>
    </dgm:pt>
    <dgm:pt modelId="{9F1F73A4-9C47-482A-9418-1C21A9921CBA}" type="pres">
      <dgm:prSet presAssocID="{9179D3FB-FAB8-4EE5-8C37-4C308408E9CC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C5C24CF-47CF-482B-A4AA-347BB2697FB8}" type="pres">
      <dgm:prSet presAssocID="{9179D3FB-FAB8-4EE5-8C37-4C308408E9CC}" presName="level2hierChild" presStyleCnt="0"/>
      <dgm:spPr/>
      <dgm:t>
        <a:bodyPr/>
        <a:lstStyle/>
        <a:p>
          <a:endParaRPr lang="es-ES"/>
        </a:p>
      </dgm:t>
    </dgm:pt>
    <dgm:pt modelId="{72C25A3C-B2C5-4F18-886B-A0BA0533C9AF}" type="pres">
      <dgm:prSet presAssocID="{2C91A611-C236-48B0-9663-B370AB84E64F}" presName="conn2-1" presStyleLbl="parChTrans1D2" presStyleIdx="0" presStyleCnt="4"/>
      <dgm:spPr/>
      <dgm:t>
        <a:bodyPr/>
        <a:lstStyle/>
        <a:p>
          <a:endParaRPr lang="es-ES"/>
        </a:p>
      </dgm:t>
    </dgm:pt>
    <dgm:pt modelId="{D5B1E6B5-C9B4-4FEE-895C-F1A1A97D2C05}" type="pres">
      <dgm:prSet presAssocID="{2C91A611-C236-48B0-9663-B370AB84E64F}" presName="connTx" presStyleLbl="parChTrans1D2" presStyleIdx="0" presStyleCnt="4"/>
      <dgm:spPr/>
      <dgm:t>
        <a:bodyPr/>
        <a:lstStyle/>
        <a:p>
          <a:endParaRPr lang="es-ES"/>
        </a:p>
      </dgm:t>
    </dgm:pt>
    <dgm:pt modelId="{B7F19679-C376-4AF0-9DE6-1A94157B210A}" type="pres">
      <dgm:prSet presAssocID="{CD50189C-76CA-4D46-83C7-0184BAB10632}" presName="root2" presStyleCnt="0"/>
      <dgm:spPr/>
      <dgm:t>
        <a:bodyPr/>
        <a:lstStyle/>
        <a:p>
          <a:endParaRPr lang="es-ES"/>
        </a:p>
      </dgm:t>
    </dgm:pt>
    <dgm:pt modelId="{8002CC75-53EE-440B-84DA-CCA2A4800A9D}" type="pres">
      <dgm:prSet presAssocID="{CD50189C-76CA-4D46-83C7-0184BAB10632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3712FE3-C25D-4BD9-B956-64EA8AC61573}" type="pres">
      <dgm:prSet presAssocID="{CD50189C-76CA-4D46-83C7-0184BAB10632}" presName="level3hierChild" presStyleCnt="0"/>
      <dgm:spPr/>
      <dgm:t>
        <a:bodyPr/>
        <a:lstStyle/>
        <a:p>
          <a:endParaRPr lang="es-ES"/>
        </a:p>
      </dgm:t>
    </dgm:pt>
    <dgm:pt modelId="{8D0E51AF-250B-4E5A-8F25-7F867EC75AA9}" type="pres">
      <dgm:prSet presAssocID="{EC7158FB-5AE8-4C08-91D6-24E63CB86F4C}" presName="conn2-1" presStyleLbl="parChTrans1D2" presStyleIdx="1" presStyleCnt="4"/>
      <dgm:spPr/>
      <dgm:t>
        <a:bodyPr/>
        <a:lstStyle/>
        <a:p>
          <a:endParaRPr lang="es-ES"/>
        </a:p>
      </dgm:t>
    </dgm:pt>
    <dgm:pt modelId="{ACD14EB0-D8D8-4DA8-BB61-D81C2BB5BFFD}" type="pres">
      <dgm:prSet presAssocID="{EC7158FB-5AE8-4C08-91D6-24E63CB86F4C}" presName="connTx" presStyleLbl="parChTrans1D2" presStyleIdx="1" presStyleCnt="4"/>
      <dgm:spPr/>
      <dgm:t>
        <a:bodyPr/>
        <a:lstStyle/>
        <a:p>
          <a:endParaRPr lang="es-ES"/>
        </a:p>
      </dgm:t>
    </dgm:pt>
    <dgm:pt modelId="{180F4B6D-E659-4212-97CC-7F2B3DB25337}" type="pres">
      <dgm:prSet presAssocID="{0603BCA7-D43A-4900-A4D3-A903592387F8}" presName="root2" presStyleCnt="0"/>
      <dgm:spPr/>
      <dgm:t>
        <a:bodyPr/>
        <a:lstStyle/>
        <a:p>
          <a:endParaRPr lang="es-ES"/>
        </a:p>
      </dgm:t>
    </dgm:pt>
    <dgm:pt modelId="{95B60B51-0686-47FC-93B6-5926A0CCDFE4}" type="pres">
      <dgm:prSet presAssocID="{0603BCA7-D43A-4900-A4D3-A903592387F8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16F2B36-83BC-492F-94C2-8A441E0DD30C}" type="pres">
      <dgm:prSet presAssocID="{0603BCA7-D43A-4900-A4D3-A903592387F8}" presName="level3hierChild" presStyleCnt="0"/>
      <dgm:spPr/>
      <dgm:t>
        <a:bodyPr/>
        <a:lstStyle/>
        <a:p>
          <a:endParaRPr lang="es-ES"/>
        </a:p>
      </dgm:t>
    </dgm:pt>
    <dgm:pt modelId="{B3553274-1F8A-47E7-B990-F2D24F2B7008}" type="pres">
      <dgm:prSet presAssocID="{6C34C248-6E3D-46F3-B481-0C2D637900A4}" presName="conn2-1" presStyleLbl="parChTrans1D2" presStyleIdx="2" presStyleCnt="4"/>
      <dgm:spPr/>
      <dgm:t>
        <a:bodyPr/>
        <a:lstStyle/>
        <a:p>
          <a:endParaRPr lang="es-ES"/>
        </a:p>
      </dgm:t>
    </dgm:pt>
    <dgm:pt modelId="{EA33F28F-B4CB-4FD4-B217-074066C6FEE8}" type="pres">
      <dgm:prSet presAssocID="{6C34C248-6E3D-46F3-B481-0C2D637900A4}" presName="connTx" presStyleLbl="parChTrans1D2" presStyleIdx="2" presStyleCnt="4"/>
      <dgm:spPr/>
      <dgm:t>
        <a:bodyPr/>
        <a:lstStyle/>
        <a:p>
          <a:endParaRPr lang="es-ES"/>
        </a:p>
      </dgm:t>
    </dgm:pt>
    <dgm:pt modelId="{850EAF25-F497-4DC1-A341-2FC2F2B101AA}" type="pres">
      <dgm:prSet presAssocID="{DAC13D8E-2DEC-40BE-B16D-DB08ABE8C856}" presName="root2" presStyleCnt="0"/>
      <dgm:spPr/>
      <dgm:t>
        <a:bodyPr/>
        <a:lstStyle/>
        <a:p>
          <a:endParaRPr lang="es-ES"/>
        </a:p>
      </dgm:t>
    </dgm:pt>
    <dgm:pt modelId="{6DEDAB9A-28EC-4D5D-A9EF-AB760DADF48F}" type="pres">
      <dgm:prSet presAssocID="{DAC13D8E-2DEC-40BE-B16D-DB08ABE8C856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8E00022-4EEE-4093-B40F-D4D29F2B3583}" type="pres">
      <dgm:prSet presAssocID="{DAC13D8E-2DEC-40BE-B16D-DB08ABE8C856}" presName="level3hierChild" presStyleCnt="0"/>
      <dgm:spPr/>
      <dgm:t>
        <a:bodyPr/>
        <a:lstStyle/>
        <a:p>
          <a:endParaRPr lang="es-ES"/>
        </a:p>
      </dgm:t>
    </dgm:pt>
    <dgm:pt modelId="{AB7A9396-88F2-4E78-A6A0-DA0720B1947E}" type="pres">
      <dgm:prSet presAssocID="{615B499E-64AA-461C-8547-5EDA79306810}" presName="conn2-1" presStyleLbl="parChTrans1D2" presStyleIdx="3" presStyleCnt="4"/>
      <dgm:spPr/>
      <dgm:t>
        <a:bodyPr/>
        <a:lstStyle/>
        <a:p>
          <a:endParaRPr lang="es-ES"/>
        </a:p>
      </dgm:t>
    </dgm:pt>
    <dgm:pt modelId="{3A58FAEE-2E5A-400B-A577-979C81A4F0A0}" type="pres">
      <dgm:prSet presAssocID="{615B499E-64AA-461C-8547-5EDA79306810}" presName="connTx" presStyleLbl="parChTrans1D2" presStyleIdx="3" presStyleCnt="4"/>
      <dgm:spPr/>
      <dgm:t>
        <a:bodyPr/>
        <a:lstStyle/>
        <a:p>
          <a:endParaRPr lang="es-ES"/>
        </a:p>
      </dgm:t>
    </dgm:pt>
    <dgm:pt modelId="{9A0CC7F2-A8FE-4D66-B0FE-C49E79C2915D}" type="pres">
      <dgm:prSet presAssocID="{1EF2CAB1-4D31-4F7B-8228-452E5A9FD9EB}" presName="root2" presStyleCnt="0"/>
      <dgm:spPr/>
      <dgm:t>
        <a:bodyPr/>
        <a:lstStyle/>
        <a:p>
          <a:endParaRPr lang="es-ES"/>
        </a:p>
      </dgm:t>
    </dgm:pt>
    <dgm:pt modelId="{C4F41551-EA4F-4C66-A3BE-8E366E8BE376}" type="pres">
      <dgm:prSet presAssocID="{1EF2CAB1-4D31-4F7B-8228-452E5A9FD9EB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3FB3EFD-B0D3-4A9F-B88D-33555187476A}" type="pres">
      <dgm:prSet presAssocID="{1EF2CAB1-4D31-4F7B-8228-452E5A9FD9EB}" presName="level3hierChild" presStyleCnt="0"/>
      <dgm:spPr/>
      <dgm:t>
        <a:bodyPr/>
        <a:lstStyle/>
        <a:p>
          <a:endParaRPr lang="es-ES"/>
        </a:p>
      </dgm:t>
    </dgm:pt>
  </dgm:ptLst>
  <dgm:cxnLst>
    <dgm:cxn modelId="{0EA25C25-E6DE-41C5-AEF4-DB1A9535C5CB}" type="presOf" srcId="{D23EC597-09CB-42FC-9DB0-BA49594593CA}" destId="{81C7479E-2AEA-4BA8-95D7-3C0768FFD8C4}" srcOrd="0" destOrd="0" presId="urn:microsoft.com/office/officeart/2008/layout/HorizontalMultiLevelHierarchy"/>
    <dgm:cxn modelId="{CAA9EF01-5786-45C7-92C5-FC7101907090}" type="presOf" srcId="{CD50189C-76CA-4D46-83C7-0184BAB10632}" destId="{8002CC75-53EE-440B-84DA-CCA2A4800A9D}" srcOrd="0" destOrd="0" presId="urn:microsoft.com/office/officeart/2008/layout/HorizontalMultiLevelHierarchy"/>
    <dgm:cxn modelId="{916253FA-17CE-4CE9-B7B5-E63ADA4391BF}" type="presOf" srcId="{2C91A611-C236-48B0-9663-B370AB84E64F}" destId="{72C25A3C-B2C5-4F18-886B-A0BA0533C9AF}" srcOrd="0" destOrd="0" presId="urn:microsoft.com/office/officeart/2008/layout/HorizontalMultiLevelHierarchy"/>
    <dgm:cxn modelId="{93F5FD95-36E1-4DCC-B77D-BEDC26F4B5EA}" type="presOf" srcId="{6C34C248-6E3D-46F3-B481-0C2D637900A4}" destId="{EA33F28F-B4CB-4FD4-B217-074066C6FEE8}" srcOrd="1" destOrd="0" presId="urn:microsoft.com/office/officeart/2008/layout/HorizontalMultiLevelHierarchy"/>
    <dgm:cxn modelId="{BDBECBDC-02C3-434E-AD4A-86126934D9D5}" srcId="{9179D3FB-FAB8-4EE5-8C37-4C308408E9CC}" destId="{DAC13D8E-2DEC-40BE-B16D-DB08ABE8C856}" srcOrd="2" destOrd="0" parTransId="{6C34C248-6E3D-46F3-B481-0C2D637900A4}" sibTransId="{1160F100-6F66-4600-A4D4-7035218D322C}"/>
    <dgm:cxn modelId="{77C53EAA-A7AC-4100-9C09-E13061054647}" srcId="{D23EC597-09CB-42FC-9DB0-BA49594593CA}" destId="{9179D3FB-FAB8-4EE5-8C37-4C308408E9CC}" srcOrd="0" destOrd="0" parTransId="{461BB24D-53F5-49A0-AD7F-90000CEE4BA4}" sibTransId="{B622668F-0AA1-4F35-9C0C-F4DC87AB386E}"/>
    <dgm:cxn modelId="{922EAF0F-EA23-4157-AECB-E74BCE1CAEA0}" srcId="{9179D3FB-FAB8-4EE5-8C37-4C308408E9CC}" destId="{0603BCA7-D43A-4900-A4D3-A903592387F8}" srcOrd="1" destOrd="0" parTransId="{EC7158FB-5AE8-4C08-91D6-24E63CB86F4C}" sibTransId="{BD1C6CEA-A6DF-4DE0-ADC3-032D785EF247}"/>
    <dgm:cxn modelId="{32CF3729-F1C3-4414-AE63-0B3C5BB76B6D}" type="presOf" srcId="{0603BCA7-D43A-4900-A4D3-A903592387F8}" destId="{95B60B51-0686-47FC-93B6-5926A0CCDFE4}" srcOrd="0" destOrd="0" presId="urn:microsoft.com/office/officeart/2008/layout/HorizontalMultiLevelHierarchy"/>
    <dgm:cxn modelId="{5F087CB1-8009-4362-A057-AC4BFEB5B12F}" type="presOf" srcId="{EC7158FB-5AE8-4C08-91D6-24E63CB86F4C}" destId="{8D0E51AF-250B-4E5A-8F25-7F867EC75AA9}" srcOrd="0" destOrd="0" presId="urn:microsoft.com/office/officeart/2008/layout/HorizontalMultiLevelHierarchy"/>
    <dgm:cxn modelId="{AA30DDA8-F28E-48CB-ACB8-415C42167DEA}" srcId="{9179D3FB-FAB8-4EE5-8C37-4C308408E9CC}" destId="{CD50189C-76CA-4D46-83C7-0184BAB10632}" srcOrd="0" destOrd="0" parTransId="{2C91A611-C236-48B0-9663-B370AB84E64F}" sibTransId="{BD69AC5F-797A-420A-B5DA-FCA3EF29250D}"/>
    <dgm:cxn modelId="{4FA56DD7-AA2A-4E26-A122-0BA32F44C6D2}" type="presOf" srcId="{9179D3FB-FAB8-4EE5-8C37-4C308408E9CC}" destId="{9F1F73A4-9C47-482A-9418-1C21A9921CBA}" srcOrd="0" destOrd="0" presId="urn:microsoft.com/office/officeart/2008/layout/HorizontalMultiLevelHierarchy"/>
    <dgm:cxn modelId="{0BD1E628-EF2A-46CD-9106-8C093EB8CB7C}" type="presOf" srcId="{615B499E-64AA-461C-8547-5EDA79306810}" destId="{3A58FAEE-2E5A-400B-A577-979C81A4F0A0}" srcOrd="1" destOrd="0" presId="urn:microsoft.com/office/officeart/2008/layout/HorizontalMultiLevelHierarchy"/>
    <dgm:cxn modelId="{A8F5F036-C1D0-425B-85A4-77C7DDE15210}" type="presOf" srcId="{1EF2CAB1-4D31-4F7B-8228-452E5A9FD9EB}" destId="{C4F41551-EA4F-4C66-A3BE-8E366E8BE376}" srcOrd="0" destOrd="0" presId="urn:microsoft.com/office/officeart/2008/layout/HorizontalMultiLevelHierarchy"/>
    <dgm:cxn modelId="{AB29CC32-7D98-4D35-A247-2D3153998AC1}" type="presOf" srcId="{DAC13D8E-2DEC-40BE-B16D-DB08ABE8C856}" destId="{6DEDAB9A-28EC-4D5D-A9EF-AB760DADF48F}" srcOrd="0" destOrd="0" presId="urn:microsoft.com/office/officeart/2008/layout/HorizontalMultiLevelHierarchy"/>
    <dgm:cxn modelId="{0DF172AC-6A82-449B-93A7-66B9D228E9D8}" type="presOf" srcId="{6C34C248-6E3D-46F3-B481-0C2D637900A4}" destId="{B3553274-1F8A-47E7-B990-F2D24F2B7008}" srcOrd="0" destOrd="0" presId="urn:microsoft.com/office/officeart/2008/layout/HorizontalMultiLevelHierarchy"/>
    <dgm:cxn modelId="{C5A20722-5F13-4C05-A4DA-D68C8DDF1FF7}" type="presOf" srcId="{2C91A611-C236-48B0-9663-B370AB84E64F}" destId="{D5B1E6B5-C9B4-4FEE-895C-F1A1A97D2C05}" srcOrd="1" destOrd="0" presId="urn:microsoft.com/office/officeart/2008/layout/HorizontalMultiLevelHierarchy"/>
    <dgm:cxn modelId="{091B710F-2CF0-492A-8826-E9C37CD3F4CE}" type="presOf" srcId="{615B499E-64AA-461C-8547-5EDA79306810}" destId="{AB7A9396-88F2-4E78-A6A0-DA0720B1947E}" srcOrd="0" destOrd="0" presId="urn:microsoft.com/office/officeart/2008/layout/HorizontalMultiLevelHierarchy"/>
    <dgm:cxn modelId="{6EC817A7-AB58-419B-8D8E-766166DE7F3D}" type="presOf" srcId="{EC7158FB-5AE8-4C08-91D6-24E63CB86F4C}" destId="{ACD14EB0-D8D8-4DA8-BB61-D81C2BB5BFFD}" srcOrd="1" destOrd="0" presId="urn:microsoft.com/office/officeart/2008/layout/HorizontalMultiLevelHierarchy"/>
    <dgm:cxn modelId="{0DACE3D5-429F-4442-8ECF-A94A783B1868}" srcId="{9179D3FB-FAB8-4EE5-8C37-4C308408E9CC}" destId="{1EF2CAB1-4D31-4F7B-8228-452E5A9FD9EB}" srcOrd="3" destOrd="0" parTransId="{615B499E-64AA-461C-8547-5EDA79306810}" sibTransId="{19898236-5CB9-400D-953B-05D4CF165A47}"/>
    <dgm:cxn modelId="{D865ADC7-DCCA-451D-9B59-8A2ED0029931}" type="presParOf" srcId="{81C7479E-2AEA-4BA8-95D7-3C0768FFD8C4}" destId="{E942C6E3-6E91-4EA3-8DAE-0CE4E1D9F2AD}" srcOrd="0" destOrd="0" presId="urn:microsoft.com/office/officeart/2008/layout/HorizontalMultiLevelHierarchy"/>
    <dgm:cxn modelId="{AA2EC9F9-7649-439A-8CF5-11CA9F1A04DE}" type="presParOf" srcId="{E942C6E3-6E91-4EA3-8DAE-0CE4E1D9F2AD}" destId="{9F1F73A4-9C47-482A-9418-1C21A9921CBA}" srcOrd="0" destOrd="0" presId="urn:microsoft.com/office/officeart/2008/layout/HorizontalMultiLevelHierarchy"/>
    <dgm:cxn modelId="{3A3DC5F8-6348-456A-AE85-61E71FB7CD3E}" type="presParOf" srcId="{E942C6E3-6E91-4EA3-8DAE-0CE4E1D9F2AD}" destId="{FC5C24CF-47CF-482B-A4AA-347BB2697FB8}" srcOrd="1" destOrd="0" presId="urn:microsoft.com/office/officeart/2008/layout/HorizontalMultiLevelHierarchy"/>
    <dgm:cxn modelId="{EDE5F190-9574-427F-BEA8-55ACD73C1DC4}" type="presParOf" srcId="{FC5C24CF-47CF-482B-A4AA-347BB2697FB8}" destId="{72C25A3C-B2C5-4F18-886B-A0BA0533C9AF}" srcOrd="0" destOrd="0" presId="urn:microsoft.com/office/officeart/2008/layout/HorizontalMultiLevelHierarchy"/>
    <dgm:cxn modelId="{A42B1C94-6810-4441-859B-9D320AB3CFA3}" type="presParOf" srcId="{72C25A3C-B2C5-4F18-886B-A0BA0533C9AF}" destId="{D5B1E6B5-C9B4-4FEE-895C-F1A1A97D2C05}" srcOrd="0" destOrd="0" presId="urn:microsoft.com/office/officeart/2008/layout/HorizontalMultiLevelHierarchy"/>
    <dgm:cxn modelId="{94308A69-8913-455E-8929-972FFDBFBE54}" type="presParOf" srcId="{FC5C24CF-47CF-482B-A4AA-347BB2697FB8}" destId="{B7F19679-C376-4AF0-9DE6-1A94157B210A}" srcOrd="1" destOrd="0" presId="urn:microsoft.com/office/officeart/2008/layout/HorizontalMultiLevelHierarchy"/>
    <dgm:cxn modelId="{25281EB9-EE7C-4991-97BD-94C233227C1D}" type="presParOf" srcId="{B7F19679-C376-4AF0-9DE6-1A94157B210A}" destId="{8002CC75-53EE-440B-84DA-CCA2A4800A9D}" srcOrd="0" destOrd="0" presId="urn:microsoft.com/office/officeart/2008/layout/HorizontalMultiLevelHierarchy"/>
    <dgm:cxn modelId="{24EFE395-C5F1-46CB-83AF-6E9F071ED8A8}" type="presParOf" srcId="{B7F19679-C376-4AF0-9DE6-1A94157B210A}" destId="{63712FE3-C25D-4BD9-B956-64EA8AC61573}" srcOrd="1" destOrd="0" presId="urn:microsoft.com/office/officeart/2008/layout/HorizontalMultiLevelHierarchy"/>
    <dgm:cxn modelId="{8D10F0A3-ED73-4DA3-A2CA-B3FFC35A2EA6}" type="presParOf" srcId="{FC5C24CF-47CF-482B-A4AA-347BB2697FB8}" destId="{8D0E51AF-250B-4E5A-8F25-7F867EC75AA9}" srcOrd="2" destOrd="0" presId="urn:microsoft.com/office/officeart/2008/layout/HorizontalMultiLevelHierarchy"/>
    <dgm:cxn modelId="{E73F05F9-556C-48F8-A77A-41BBDB8CEB72}" type="presParOf" srcId="{8D0E51AF-250B-4E5A-8F25-7F867EC75AA9}" destId="{ACD14EB0-D8D8-4DA8-BB61-D81C2BB5BFFD}" srcOrd="0" destOrd="0" presId="urn:microsoft.com/office/officeart/2008/layout/HorizontalMultiLevelHierarchy"/>
    <dgm:cxn modelId="{01287D3B-CF11-4B75-AF14-3E8436ED45A9}" type="presParOf" srcId="{FC5C24CF-47CF-482B-A4AA-347BB2697FB8}" destId="{180F4B6D-E659-4212-97CC-7F2B3DB25337}" srcOrd="3" destOrd="0" presId="urn:microsoft.com/office/officeart/2008/layout/HorizontalMultiLevelHierarchy"/>
    <dgm:cxn modelId="{30968ECC-0AAE-4473-AF6A-3614D38FB040}" type="presParOf" srcId="{180F4B6D-E659-4212-97CC-7F2B3DB25337}" destId="{95B60B51-0686-47FC-93B6-5926A0CCDFE4}" srcOrd="0" destOrd="0" presId="urn:microsoft.com/office/officeart/2008/layout/HorizontalMultiLevelHierarchy"/>
    <dgm:cxn modelId="{526B5482-2DD5-4434-80A9-343E5274E16F}" type="presParOf" srcId="{180F4B6D-E659-4212-97CC-7F2B3DB25337}" destId="{816F2B36-83BC-492F-94C2-8A441E0DD30C}" srcOrd="1" destOrd="0" presId="urn:microsoft.com/office/officeart/2008/layout/HorizontalMultiLevelHierarchy"/>
    <dgm:cxn modelId="{A2E438EB-CC23-413B-AD05-5B3A94EFB8FB}" type="presParOf" srcId="{FC5C24CF-47CF-482B-A4AA-347BB2697FB8}" destId="{B3553274-1F8A-47E7-B990-F2D24F2B7008}" srcOrd="4" destOrd="0" presId="urn:microsoft.com/office/officeart/2008/layout/HorizontalMultiLevelHierarchy"/>
    <dgm:cxn modelId="{6EB49E40-7EE8-4F78-87B4-AB6F674950B9}" type="presParOf" srcId="{B3553274-1F8A-47E7-B990-F2D24F2B7008}" destId="{EA33F28F-B4CB-4FD4-B217-074066C6FEE8}" srcOrd="0" destOrd="0" presId="urn:microsoft.com/office/officeart/2008/layout/HorizontalMultiLevelHierarchy"/>
    <dgm:cxn modelId="{3FB56275-AB65-4C37-9754-82BD8A8A7DFE}" type="presParOf" srcId="{FC5C24CF-47CF-482B-A4AA-347BB2697FB8}" destId="{850EAF25-F497-4DC1-A341-2FC2F2B101AA}" srcOrd="5" destOrd="0" presId="urn:microsoft.com/office/officeart/2008/layout/HorizontalMultiLevelHierarchy"/>
    <dgm:cxn modelId="{C12316EB-15CC-458A-9CAE-BD34A9951BD2}" type="presParOf" srcId="{850EAF25-F497-4DC1-A341-2FC2F2B101AA}" destId="{6DEDAB9A-28EC-4D5D-A9EF-AB760DADF48F}" srcOrd="0" destOrd="0" presId="urn:microsoft.com/office/officeart/2008/layout/HorizontalMultiLevelHierarchy"/>
    <dgm:cxn modelId="{73B58DBF-EBC3-4B7A-B0EA-68D6DDB3C0B1}" type="presParOf" srcId="{850EAF25-F497-4DC1-A341-2FC2F2B101AA}" destId="{98E00022-4EEE-4093-B40F-D4D29F2B3583}" srcOrd="1" destOrd="0" presId="urn:microsoft.com/office/officeart/2008/layout/HorizontalMultiLevelHierarchy"/>
    <dgm:cxn modelId="{074A2609-DF01-4DDD-BE28-505FE6B0B951}" type="presParOf" srcId="{FC5C24CF-47CF-482B-A4AA-347BB2697FB8}" destId="{AB7A9396-88F2-4E78-A6A0-DA0720B1947E}" srcOrd="6" destOrd="0" presId="urn:microsoft.com/office/officeart/2008/layout/HorizontalMultiLevelHierarchy"/>
    <dgm:cxn modelId="{CE10C1B8-6951-4D17-8DD6-F03A9614E321}" type="presParOf" srcId="{AB7A9396-88F2-4E78-A6A0-DA0720B1947E}" destId="{3A58FAEE-2E5A-400B-A577-979C81A4F0A0}" srcOrd="0" destOrd="0" presId="urn:microsoft.com/office/officeart/2008/layout/HorizontalMultiLevelHierarchy"/>
    <dgm:cxn modelId="{2B44CE66-55C8-4000-9527-79CAB99C979B}" type="presParOf" srcId="{FC5C24CF-47CF-482B-A4AA-347BB2697FB8}" destId="{9A0CC7F2-A8FE-4D66-B0FE-C49E79C2915D}" srcOrd="7" destOrd="0" presId="urn:microsoft.com/office/officeart/2008/layout/HorizontalMultiLevelHierarchy"/>
    <dgm:cxn modelId="{D753E9FB-1B05-477F-A25E-AD2EA69B33ED}" type="presParOf" srcId="{9A0CC7F2-A8FE-4D66-B0FE-C49E79C2915D}" destId="{C4F41551-EA4F-4C66-A3BE-8E366E8BE376}" srcOrd="0" destOrd="0" presId="urn:microsoft.com/office/officeart/2008/layout/HorizontalMultiLevelHierarchy"/>
    <dgm:cxn modelId="{332337C5-C619-4338-BE8E-FA1D8CEBE328}" type="presParOf" srcId="{9A0CC7F2-A8FE-4D66-B0FE-C49E79C2915D}" destId="{73FB3EFD-B0D3-4A9F-B88D-33555187476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164A37A-C95B-4897-BEA4-CC8707048DB0}" type="doc">
      <dgm:prSet loTypeId="urn:microsoft.com/office/officeart/2005/8/layout/vList2" loCatId="list" qsTypeId="urn:microsoft.com/office/officeart/2005/8/quickstyle/3d3" qsCatId="3D" csTypeId="urn:microsoft.com/office/officeart/2005/8/colors/accent1_4" csCatId="accent1"/>
      <dgm:spPr/>
      <dgm:t>
        <a:bodyPr/>
        <a:lstStyle/>
        <a:p>
          <a:endParaRPr lang="es-ES"/>
        </a:p>
      </dgm:t>
    </dgm:pt>
    <dgm:pt modelId="{4531C87A-1BA0-4C09-8881-056A9A3D8291}">
      <dgm:prSet custT="1"/>
      <dgm:spPr/>
      <dgm:t>
        <a:bodyPr/>
        <a:lstStyle/>
        <a:p>
          <a:pPr rtl="0"/>
          <a:r>
            <a:rPr lang="es-CO" sz="1600" b="1" smtClean="0">
              <a:latin typeface="Helvetica" panose="020B0604020202020204" pitchFamily="34" charset="0"/>
              <a:cs typeface="Helvetica" panose="020B0604020202020204" pitchFamily="34" charset="0"/>
            </a:rPr>
            <a:t>Se designa un funcionario, para representar a la Universidad en el contrato o convenio.  (Resolución 0534 de julio de 2013)</a:t>
          </a:r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C3E8D41-6B2C-4010-A6CD-2C6AC4AA7609}" type="parTrans" cxnId="{C5FB3C98-523F-4B20-BFA7-73EFB1CC4CD0}">
      <dgm:prSet/>
      <dgm:spPr/>
      <dgm:t>
        <a:bodyPr/>
        <a:lstStyle/>
        <a:p>
          <a:endParaRPr lang="es-ES"/>
        </a:p>
      </dgm:t>
    </dgm:pt>
    <dgm:pt modelId="{0D5588B3-37A6-4B2B-BB2C-679F6D94A6EB}" type="sibTrans" cxnId="{C5FB3C98-523F-4B20-BFA7-73EFB1CC4CD0}">
      <dgm:prSet/>
      <dgm:spPr/>
      <dgm:t>
        <a:bodyPr/>
        <a:lstStyle/>
        <a:p>
          <a:endParaRPr lang="es-ES"/>
        </a:p>
      </dgm:t>
    </dgm:pt>
    <dgm:pt modelId="{5F3F6D86-FC81-4F2E-B4FD-91375E0F96F7}" type="pres">
      <dgm:prSet presAssocID="{D164A37A-C95B-4897-BEA4-CC8707048D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922B487-79E1-412B-9B3F-91A887A31067}" type="pres">
      <dgm:prSet presAssocID="{4531C87A-1BA0-4C09-8881-056A9A3D829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CE394B1-11ED-4601-A877-5D02E05E7BB0}" type="presOf" srcId="{4531C87A-1BA0-4C09-8881-056A9A3D8291}" destId="{C922B487-79E1-412B-9B3F-91A887A31067}" srcOrd="0" destOrd="0" presId="urn:microsoft.com/office/officeart/2005/8/layout/vList2"/>
    <dgm:cxn modelId="{60B4B0A6-0C28-4CD7-A7FE-4C94B7F2F86D}" type="presOf" srcId="{D164A37A-C95B-4897-BEA4-CC8707048DB0}" destId="{5F3F6D86-FC81-4F2E-B4FD-91375E0F96F7}" srcOrd="0" destOrd="0" presId="urn:microsoft.com/office/officeart/2005/8/layout/vList2"/>
    <dgm:cxn modelId="{C5FB3C98-523F-4B20-BFA7-73EFB1CC4CD0}" srcId="{D164A37A-C95B-4897-BEA4-CC8707048DB0}" destId="{4531C87A-1BA0-4C09-8881-056A9A3D8291}" srcOrd="0" destOrd="0" parTransId="{EC3E8D41-6B2C-4010-A6CD-2C6AC4AA7609}" sibTransId="{0D5588B3-37A6-4B2B-BB2C-679F6D94A6EB}"/>
    <dgm:cxn modelId="{6EF45C39-0EC3-4B55-8187-EC05083B2ADC}" type="presParOf" srcId="{5F3F6D86-FC81-4F2E-B4FD-91375E0F96F7}" destId="{C922B487-79E1-412B-9B3F-91A887A3106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B5897DF-9D2A-483F-B066-0FAE58360AEC}" type="doc">
      <dgm:prSet loTypeId="urn:microsoft.com/office/officeart/2005/8/layout/bProcess4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D813353A-2243-4B9F-A7FD-9E19F27FC06F}">
      <dgm:prSet phldrT="[Texto]"/>
      <dgm:spPr/>
      <dgm:t>
        <a:bodyPr/>
        <a:lstStyle/>
        <a:p>
          <a:r>
            <a:rPr lang="es-ES" b="1" dirty="0" smtClean="0"/>
            <a:t>Controlar.    L</a:t>
          </a:r>
          <a:r>
            <a:rPr lang="es-ES" dirty="0" smtClean="0"/>
            <a:t>abor de inspección, asesoría, comprobación, evaluación y verificación.</a:t>
          </a:r>
          <a:endParaRPr lang="es-ES" dirty="0"/>
        </a:p>
      </dgm:t>
    </dgm:pt>
    <dgm:pt modelId="{F574DF2D-DEAA-42AD-82CE-16F08B9F4C2F}" type="parTrans" cxnId="{6EC5CA0E-4B54-4623-A154-710D15F59FD7}">
      <dgm:prSet/>
      <dgm:spPr/>
      <dgm:t>
        <a:bodyPr/>
        <a:lstStyle/>
        <a:p>
          <a:endParaRPr lang="es-ES"/>
        </a:p>
      </dgm:t>
    </dgm:pt>
    <dgm:pt modelId="{15D0A195-70ED-410C-9279-D1FD0B66977B}" type="sibTrans" cxnId="{6EC5CA0E-4B54-4623-A154-710D15F59FD7}">
      <dgm:prSet/>
      <dgm:spPr/>
      <dgm:t>
        <a:bodyPr/>
        <a:lstStyle/>
        <a:p>
          <a:endParaRPr lang="es-ES"/>
        </a:p>
      </dgm:t>
    </dgm:pt>
    <dgm:pt modelId="{C3D37FA4-834E-4937-9820-B5CF0097A6B2}">
      <dgm:prSet phldrT="[Texto]"/>
      <dgm:spPr/>
      <dgm:t>
        <a:bodyPr/>
        <a:lstStyle/>
        <a:p>
          <a:r>
            <a:rPr lang="es-ES" b="1" dirty="0" smtClean="0"/>
            <a:t>Exigir</a:t>
          </a:r>
          <a:r>
            <a:rPr lang="es-ES" dirty="0" smtClean="0"/>
            <a:t>. En la medida que no se cumpla con el objeto contractual, se adquiere la obligación de informar a las partes y exigir el debido cumplimiento.</a:t>
          </a:r>
          <a:endParaRPr lang="es-ES" dirty="0"/>
        </a:p>
      </dgm:t>
    </dgm:pt>
    <dgm:pt modelId="{D17C11FA-9B6B-443C-A6B7-B11AC1B0A4B0}" type="parTrans" cxnId="{6E0C7847-B56E-4912-AAFC-C98C2C38847F}">
      <dgm:prSet/>
      <dgm:spPr/>
      <dgm:t>
        <a:bodyPr/>
        <a:lstStyle/>
        <a:p>
          <a:endParaRPr lang="es-ES"/>
        </a:p>
      </dgm:t>
    </dgm:pt>
    <dgm:pt modelId="{20FC50F1-7DB4-4ABF-AEEE-6BD6FB5BB5E5}" type="sibTrans" cxnId="{6E0C7847-B56E-4912-AAFC-C98C2C38847F}">
      <dgm:prSet/>
      <dgm:spPr/>
      <dgm:t>
        <a:bodyPr/>
        <a:lstStyle/>
        <a:p>
          <a:endParaRPr lang="es-ES"/>
        </a:p>
      </dgm:t>
    </dgm:pt>
    <dgm:pt modelId="{212E3816-CED3-4A07-A6C2-B6E198AA8E42}">
      <dgm:prSet phldrT="[Texto]"/>
      <dgm:spPr/>
      <dgm:t>
        <a:bodyPr/>
        <a:lstStyle/>
        <a:p>
          <a:r>
            <a:rPr lang="es-ES" b="1" dirty="0" smtClean="0"/>
            <a:t>Prevenir.  </a:t>
          </a:r>
          <a:r>
            <a:rPr lang="es-ES" dirty="0" smtClean="0"/>
            <a:t>El control no es exclusivamente sancionar el incumplimiento, sino que también se orienta a la corrección, impidiendo que se desvíe el objeto del contrato.</a:t>
          </a:r>
          <a:endParaRPr lang="es-ES" dirty="0"/>
        </a:p>
      </dgm:t>
    </dgm:pt>
    <dgm:pt modelId="{D021992C-B13E-4C82-9AEE-C85067AF10DC}" type="parTrans" cxnId="{A6CD5205-46C3-4877-AAF3-5D29C98513EE}">
      <dgm:prSet/>
      <dgm:spPr/>
      <dgm:t>
        <a:bodyPr/>
        <a:lstStyle/>
        <a:p>
          <a:endParaRPr lang="es-ES"/>
        </a:p>
      </dgm:t>
    </dgm:pt>
    <dgm:pt modelId="{E986879E-517C-42D4-A445-39AD7395CE84}" type="sibTrans" cxnId="{A6CD5205-46C3-4877-AAF3-5D29C98513EE}">
      <dgm:prSet/>
      <dgm:spPr/>
      <dgm:t>
        <a:bodyPr/>
        <a:lstStyle/>
        <a:p>
          <a:endParaRPr lang="es-ES"/>
        </a:p>
      </dgm:t>
    </dgm:pt>
    <dgm:pt modelId="{03B73082-30F6-44A1-A2C6-F1E733494833}">
      <dgm:prSet phldrT="[Texto]"/>
      <dgm:spPr/>
      <dgm:t>
        <a:bodyPr/>
        <a:lstStyle/>
        <a:p>
          <a:r>
            <a:rPr lang="es-ES" b="1" dirty="0" smtClean="0"/>
            <a:t>Verificar.  </a:t>
          </a:r>
          <a:r>
            <a:rPr lang="es-ES" dirty="0" smtClean="0"/>
            <a:t>Controlar la ejecución del contrato para verificar su situación y nivel de cumplimiento.</a:t>
          </a:r>
          <a:endParaRPr lang="es-ES" dirty="0"/>
        </a:p>
      </dgm:t>
    </dgm:pt>
    <dgm:pt modelId="{5514B37A-28C5-4887-A36E-371BD6228F29}" type="parTrans" cxnId="{15C3C08B-AB64-4C34-967C-20078EDA1882}">
      <dgm:prSet/>
      <dgm:spPr/>
      <dgm:t>
        <a:bodyPr/>
        <a:lstStyle/>
        <a:p>
          <a:endParaRPr lang="es-ES"/>
        </a:p>
      </dgm:t>
    </dgm:pt>
    <dgm:pt modelId="{F6F3536D-6E05-4A16-B851-05E02E2E60F7}" type="sibTrans" cxnId="{15C3C08B-AB64-4C34-967C-20078EDA1882}">
      <dgm:prSet/>
      <dgm:spPr/>
      <dgm:t>
        <a:bodyPr/>
        <a:lstStyle/>
        <a:p>
          <a:endParaRPr lang="es-ES"/>
        </a:p>
      </dgm:t>
    </dgm:pt>
    <dgm:pt modelId="{7478AA02-5E12-4650-9192-89F2D003B000}" type="pres">
      <dgm:prSet presAssocID="{DB5897DF-9D2A-483F-B066-0FAE58360AE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s-ES"/>
        </a:p>
      </dgm:t>
    </dgm:pt>
    <dgm:pt modelId="{85E62595-33FD-414C-ACD1-CDC732D471B2}" type="pres">
      <dgm:prSet presAssocID="{D813353A-2243-4B9F-A7FD-9E19F27FC06F}" presName="compNode" presStyleCnt="0"/>
      <dgm:spPr/>
      <dgm:t>
        <a:bodyPr/>
        <a:lstStyle/>
        <a:p>
          <a:endParaRPr lang="es-ES"/>
        </a:p>
      </dgm:t>
    </dgm:pt>
    <dgm:pt modelId="{A88CDE15-A3E8-4F36-AC2B-4880EAB0C9F8}" type="pres">
      <dgm:prSet presAssocID="{D813353A-2243-4B9F-A7FD-9E19F27FC06F}" presName="dummyConnPt" presStyleCnt="0"/>
      <dgm:spPr/>
      <dgm:t>
        <a:bodyPr/>
        <a:lstStyle/>
        <a:p>
          <a:endParaRPr lang="es-ES"/>
        </a:p>
      </dgm:t>
    </dgm:pt>
    <dgm:pt modelId="{60CCF5C4-9F5D-4CA4-89EA-26CA2A80CA33}" type="pres">
      <dgm:prSet presAssocID="{D813353A-2243-4B9F-A7FD-9E19F27FC06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836BB3-1032-48C6-870F-0B5828652984}" type="pres">
      <dgm:prSet presAssocID="{15D0A195-70ED-410C-9279-D1FD0B66977B}" presName="sibTrans" presStyleLbl="bgSibTrans2D1" presStyleIdx="0" presStyleCnt="3"/>
      <dgm:spPr/>
      <dgm:t>
        <a:bodyPr/>
        <a:lstStyle/>
        <a:p>
          <a:endParaRPr lang="es-ES"/>
        </a:p>
      </dgm:t>
    </dgm:pt>
    <dgm:pt modelId="{C7F554F1-1E59-42DF-97CE-89EE56E707F7}" type="pres">
      <dgm:prSet presAssocID="{C3D37FA4-834E-4937-9820-B5CF0097A6B2}" presName="compNode" presStyleCnt="0"/>
      <dgm:spPr/>
      <dgm:t>
        <a:bodyPr/>
        <a:lstStyle/>
        <a:p>
          <a:endParaRPr lang="es-ES"/>
        </a:p>
      </dgm:t>
    </dgm:pt>
    <dgm:pt modelId="{57DD064E-39CB-4A91-A722-24CA019284C2}" type="pres">
      <dgm:prSet presAssocID="{C3D37FA4-834E-4937-9820-B5CF0097A6B2}" presName="dummyConnPt" presStyleCnt="0"/>
      <dgm:spPr/>
      <dgm:t>
        <a:bodyPr/>
        <a:lstStyle/>
        <a:p>
          <a:endParaRPr lang="es-ES"/>
        </a:p>
      </dgm:t>
    </dgm:pt>
    <dgm:pt modelId="{D3B33683-1C26-47F1-9E6F-5913F1FFB0AA}" type="pres">
      <dgm:prSet presAssocID="{C3D37FA4-834E-4937-9820-B5CF0097A6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84FDC3-3878-4F10-9049-9E4B9FDCA1C9}" type="pres">
      <dgm:prSet presAssocID="{20FC50F1-7DB4-4ABF-AEEE-6BD6FB5BB5E5}" presName="sibTrans" presStyleLbl="bgSibTrans2D1" presStyleIdx="1" presStyleCnt="3"/>
      <dgm:spPr/>
      <dgm:t>
        <a:bodyPr/>
        <a:lstStyle/>
        <a:p>
          <a:endParaRPr lang="es-ES"/>
        </a:p>
      </dgm:t>
    </dgm:pt>
    <dgm:pt modelId="{04EC8474-549E-4609-9EEF-68ED68E936E1}" type="pres">
      <dgm:prSet presAssocID="{212E3816-CED3-4A07-A6C2-B6E198AA8E42}" presName="compNode" presStyleCnt="0"/>
      <dgm:spPr/>
      <dgm:t>
        <a:bodyPr/>
        <a:lstStyle/>
        <a:p>
          <a:endParaRPr lang="es-ES"/>
        </a:p>
      </dgm:t>
    </dgm:pt>
    <dgm:pt modelId="{AC494315-8FFF-4F9F-81CD-C4DD39EED562}" type="pres">
      <dgm:prSet presAssocID="{212E3816-CED3-4A07-A6C2-B6E198AA8E42}" presName="dummyConnPt" presStyleCnt="0"/>
      <dgm:spPr/>
      <dgm:t>
        <a:bodyPr/>
        <a:lstStyle/>
        <a:p>
          <a:endParaRPr lang="es-ES"/>
        </a:p>
      </dgm:t>
    </dgm:pt>
    <dgm:pt modelId="{32F277C1-63DC-4B91-9670-A3577C6F7ED3}" type="pres">
      <dgm:prSet presAssocID="{212E3816-CED3-4A07-A6C2-B6E198AA8E4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B73200-3F69-49E0-9F19-20B9BF6DEF7F}" type="pres">
      <dgm:prSet presAssocID="{E986879E-517C-42D4-A445-39AD7395CE84}" presName="sibTrans" presStyleLbl="bgSibTrans2D1" presStyleIdx="2" presStyleCnt="3"/>
      <dgm:spPr/>
      <dgm:t>
        <a:bodyPr/>
        <a:lstStyle/>
        <a:p>
          <a:endParaRPr lang="es-ES"/>
        </a:p>
      </dgm:t>
    </dgm:pt>
    <dgm:pt modelId="{C75FA91A-514D-4FB7-A3E5-E4F51540693B}" type="pres">
      <dgm:prSet presAssocID="{03B73082-30F6-44A1-A2C6-F1E733494833}" presName="compNode" presStyleCnt="0"/>
      <dgm:spPr/>
      <dgm:t>
        <a:bodyPr/>
        <a:lstStyle/>
        <a:p>
          <a:endParaRPr lang="es-ES"/>
        </a:p>
      </dgm:t>
    </dgm:pt>
    <dgm:pt modelId="{3FF30493-7C6D-4C57-9877-133AA5D7BE2D}" type="pres">
      <dgm:prSet presAssocID="{03B73082-30F6-44A1-A2C6-F1E733494833}" presName="dummyConnPt" presStyleCnt="0"/>
      <dgm:spPr/>
      <dgm:t>
        <a:bodyPr/>
        <a:lstStyle/>
        <a:p>
          <a:endParaRPr lang="es-ES"/>
        </a:p>
      </dgm:t>
    </dgm:pt>
    <dgm:pt modelId="{856FAF35-9FDC-4A0D-BACA-83875167E1D0}" type="pres">
      <dgm:prSet presAssocID="{03B73082-30F6-44A1-A2C6-F1E73349483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EC5CA0E-4B54-4623-A154-710D15F59FD7}" srcId="{DB5897DF-9D2A-483F-B066-0FAE58360AEC}" destId="{D813353A-2243-4B9F-A7FD-9E19F27FC06F}" srcOrd="0" destOrd="0" parTransId="{F574DF2D-DEAA-42AD-82CE-16F08B9F4C2F}" sibTransId="{15D0A195-70ED-410C-9279-D1FD0B66977B}"/>
    <dgm:cxn modelId="{B1A4DDC2-163E-4C83-8775-7F9B520E8CEB}" type="presOf" srcId="{15D0A195-70ED-410C-9279-D1FD0B66977B}" destId="{E2836BB3-1032-48C6-870F-0B5828652984}" srcOrd="0" destOrd="0" presId="urn:microsoft.com/office/officeart/2005/8/layout/bProcess4"/>
    <dgm:cxn modelId="{15C3C08B-AB64-4C34-967C-20078EDA1882}" srcId="{DB5897DF-9D2A-483F-B066-0FAE58360AEC}" destId="{03B73082-30F6-44A1-A2C6-F1E733494833}" srcOrd="3" destOrd="0" parTransId="{5514B37A-28C5-4887-A36E-371BD6228F29}" sibTransId="{F6F3536D-6E05-4A16-B851-05E02E2E60F7}"/>
    <dgm:cxn modelId="{A6CD5205-46C3-4877-AAF3-5D29C98513EE}" srcId="{DB5897DF-9D2A-483F-B066-0FAE58360AEC}" destId="{212E3816-CED3-4A07-A6C2-B6E198AA8E42}" srcOrd="2" destOrd="0" parTransId="{D021992C-B13E-4C82-9AEE-C85067AF10DC}" sibTransId="{E986879E-517C-42D4-A445-39AD7395CE84}"/>
    <dgm:cxn modelId="{6E0C7847-B56E-4912-AAFC-C98C2C38847F}" srcId="{DB5897DF-9D2A-483F-B066-0FAE58360AEC}" destId="{C3D37FA4-834E-4937-9820-B5CF0097A6B2}" srcOrd="1" destOrd="0" parTransId="{D17C11FA-9B6B-443C-A6B7-B11AC1B0A4B0}" sibTransId="{20FC50F1-7DB4-4ABF-AEEE-6BD6FB5BB5E5}"/>
    <dgm:cxn modelId="{0EDA18C9-5EF1-48A0-8B0D-051F624C9345}" type="presOf" srcId="{C3D37FA4-834E-4937-9820-B5CF0097A6B2}" destId="{D3B33683-1C26-47F1-9E6F-5913F1FFB0AA}" srcOrd="0" destOrd="0" presId="urn:microsoft.com/office/officeart/2005/8/layout/bProcess4"/>
    <dgm:cxn modelId="{921A0C00-4A44-408E-813E-0A2686A83D68}" type="presOf" srcId="{D813353A-2243-4B9F-A7FD-9E19F27FC06F}" destId="{60CCF5C4-9F5D-4CA4-89EA-26CA2A80CA33}" srcOrd="0" destOrd="0" presId="urn:microsoft.com/office/officeart/2005/8/layout/bProcess4"/>
    <dgm:cxn modelId="{2A9380EA-F610-4714-9AD6-DBEE56E576F4}" type="presOf" srcId="{212E3816-CED3-4A07-A6C2-B6E198AA8E42}" destId="{32F277C1-63DC-4B91-9670-A3577C6F7ED3}" srcOrd="0" destOrd="0" presId="urn:microsoft.com/office/officeart/2005/8/layout/bProcess4"/>
    <dgm:cxn modelId="{9CB02D04-2947-4311-958E-F0F57AC05039}" type="presOf" srcId="{E986879E-517C-42D4-A445-39AD7395CE84}" destId="{EBB73200-3F69-49E0-9F19-20B9BF6DEF7F}" srcOrd="0" destOrd="0" presId="urn:microsoft.com/office/officeart/2005/8/layout/bProcess4"/>
    <dgm:cxn modelId="{C60E53CD-EBB3-4DDA-BA81-6D1D7389BD15}" type="presOf" srcId="{03B73082-30F6-44A1-A2C6-F1E733494833}" destId="{856FAF35-9FDC-4A0D-BACA-83875167E1D0}" srcOrd="0" destOrd="0" presId="urn:microsoft.com/office/officeart/2005/8/layout/bProcess4"/>
    <dgm:cxn modelId="{F835F4E7-BF7D-438D-BD8F-19F3A3FD55E0}" type="presOf" srcId="{20FC50F1-7DB4-4ABF-AEEE-6BD6FB5BB5E5}" destId="{2484FDC3-3878-4F10-9049-9E4B9FDCA1C9}" srcOrd="0" destOrd="0" presId="urn:microsoft.com/office/officeart/2005/8/layout/bProcess4"/>
    <dgm:cxn modelId="{01AF5196-E172-4476-9571-E9A2220C917C}" type="presOf" srcId="{DB5897DF-9D2A-483F-B066-0FAE58360AEC}" destId="{7478AA02-5E12-4650-9192-89F2D003B000}" srcOrd="0" destOrd="0" presId="urn:microsoft.com/office/officeart/2005/8/layout/bProcess4"/>
    <dgm:cxn modelId="{B239C522-D49C-4C03-91CB-B003F49015AD}" type="presParOf" srcId="{7478AA02-5E12-4650-9192-89F2D003B000}" destId="{85E62595-33FD-414C-ACD1-CDC732D471B2}" srcOrd="0" destOrd="0" presId="urn:microsoft.com/office/officeart/2005/8/layout/bProcess4"/>
    <dgm:cxn modelId="{6CCADE61-E984-4F32-8E2B-BFD0398DCA38}" type="presParOf" srcId="{85E62595-33FD-414C-ACD1-CDC732D471B2}" destId="{A88CDE15-A3E8-4F36-AC2B-4880EAB0C9F8}" srcOrd="0" destOrd="0" presId="urn:microsoft.com/office/officeart/2005/8/layout/bProcess4"/>
    <dgm:cxn modelId="{EC3A47A8-505E-4DE5-85E3-F7610B97833C}" type="presParOf" srcId="{85E62595-33FD-414C-ACD1-CDC732D471B2}" destId="{60CCF5C4-9F5D-4CA4-89EA-26CA2A80CA33}" srcOrd="1" destOrd="0" presId="urn:microsoft.com/office/officeart/2005/8/layout/bProcess4"/>
    <dgm:cxn modelId="{798DCD21-6E72-4B9B-ADC8-28499228B0E8}" type="presParOf" srcId="{7478AA02-5E12-4650-9192-89F2D003B000}" destId="{E2836BB3-1032-48C6-870F-0B5828652984}" srcOrd="1" destOrd="0" presId="urn:microsoft.com/office/officeart/2005/8/layout/bProcess4"/>
    <dgm:cxn modelId="{AF462DAF-596E-44F9-A588-66073ACA3CE7}" type="presParOf" srcId="{7478AA02-5E12-4650-9192-89F2D003B000}" destId="{C7F554F1-1E59-42DF-97CE-89EE56E707F7}" srcOrd="2" destOrd="0" presId="urn:microsoft.com/office/officeart/2005/8/layout/bProcess4"/>
    <dgm:cxn modelId="{0F022413-E791-4A63-8A22-EE1838BFD65C}" type="presParOf" srcId="{C7F554F1-1E59-42DF-97CE-89EE56E707F7}" destId="{57DD064E-39CB-4A91-A722-24CA019284C2}" srcOrd="0" destOrd="0" presId="urn:microsoft.com/office/officeart/2005/8/layout/bProcess4"/>
    <dgm:cxn modelId="{2BB8C171-B3B4-4CED-9887-EA1BB3313415}" type="presParOf" srcId="{C7F554F1-1E59-42DF-97CE-89EE56E707F7}" destId="{D3B33683-1C26-47F1-9E6F-5913F1FFB0AA}" srcOrd="1" destOrd="0" presId="urn:microsoft.com/office/officeart/2005/8/layout/bProcess4"/>
    <dgm:cxn modelId="{8CD101EF-21B5-40F2-B4F6-333878B70729}" type="presParOf" srcId="{7478AA02-5E12-4650-9192-89F2D003B000}" destId="{2484FDC3-3878-4F10-9049-9E4B9FDCA1C9}" srcOrd="3" destOrd="0" presId="urn:microsoft.com/office/officeart/2005/8/layout/bProcess4"/>
    <dgm:cxn modelId="{F31FF862-851A-43C3-97DB-21B0E57402D1}" type="presParOf" srcId="{7478AA02-5E12-4650-9192-89F2D003B000}" destId="{04EC8474-549E-4609-9EEF-68ED68E936E1}" srcOrd="4" destOrd="0" presId="urn:microsoft.com/office/officeart/2005/8/layout/bProcess4"/>
    <dgm:cxn modelId="{0FB4DB7B-B25D-407D-8957-90947EFCBD97}" type="presParOf" srcId="{04EC8474-549E-4609-9EEF-68ED68E936E1}" destId="{AC494315-8FFF-4F9F-81CD-C4DD39EED562}" srcOrd="0" destOrd="0" presId="urn:microsoft.com/office/officeart/2005/8/layout/bProcess4"/>
    <dgm:cxn modelId="{1770DD42-16D8-47E2-8DE5-8222AACB185A}" type="presParOf" srcId="{04EC8474-549E-4609-9EEF-68ED68E936E1}" destId="{32F277C1-63DC-4B91-9670-A3577C6F7ED3}" srcOrd="1" destOrd="0" presId="urn:microsoft.com/office/officeart/2005/8/layout/bProcess4"/>
    <dgm:cxn modelId="{DC75E8D6-9352-45A6-81B2-24539DFD7746}" type="presParOf" srcId="{7478AA02-5E12-4650-9192-89F2D003B000}" destId="{EBB73200-3F69-49E0-9F19-20B9BF6DEF7F}" srcOrd="5" destOrd="0" presId="urn:microsoft.com/office/officeart/2005/8/layout/bProcess4"/>
    <dgm:cxn modelId="{D66EFD92-99D6-452F-942B-BC7175D95D9A}" type="presParOf" srcId="{7478AA02-5E12-4650-9192-89F2D003B000}" destId="{C75FA91A-514D-4FB7-A3E5-E4F51540693B}" srcOrd="6" destOrd="0" presId="urn:microsoft.com/office/officeart/2005/8/layout/bProcess4"/>
    <dgm:cxn modelId="{CC9CF105-A7D6-4580-9AC4-3323232D8F2F}" type="presParOf" srcId="{C75FA91A-514D-4FB7-A3E5-E4F51540693B}" destId="{3FF30493-7C6D-4C57-9877-133AA5D7BE2D}" srcOrd="0" destOrd="0" presId="urn:microsoft.com/office/officeart/2005/8/layout/bProcess4"/>
    <dgm:cxn modelId="{394B03FF-BBB0-41F8-B5A9-C4C7127F8027}" type="presParOf" srcId="{C75FA91A-514D-4FB7-A3E5-E4F51540693B}" destId="{856FAF35-9FDC-4A0D-BACA-83875167E1D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002CD51-F6E4-4640-AA3A-EBBB45DF5E2C}" type="doc">
      <dgm:prSet loTypeId="urn:microsoft.com/office/officeart/2005/8/layout/process1" loCatId="process" qsTypeId="urn:microsoft.com/office/officeart/2005/8/quickstyle/3d3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8B158C56-D6D3-41E9-BD85-F5730089C93D}">
      <dgm:prSet custT="1"/>
      <dgm:spPr/>
      <dgm:t>
        <a:bodyPr/>
        <a:lstStyle/>
        <a:p>
          <a:pPr rtl="0"/>
          <a:r>
            <a:rPr lang="es-CO" sz="2400" smtClean="0">
              <a:latin typeface="Helvetica" panose="020B0604020202020204" pitchFamily="34" charset="0"/>
              <a:cs typeface="Helvetica" panose="020B0604020202020204" pitchFamily="34" charset="0"/>
            </a:rPr>
            <a:t>Recibo y aceptación de bienes de conformidad con las especificaciones,  características y términos estipulados en el contrato.</a:t>
          </a:r>
          <a:endParaRPr lang="es-CO" sz="2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4280110-6922-4A71-97BA-EEBE09F441DC}" type="parTrans" cxnId="{3308E016-C695-4CCF-A344-86FD5912C927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614CA7B-E0B2-432B-8029-0F93AD9885D9}" type="sibTrans" cxnId="{3308E016-C695-4CCF-A344-86FD5912C927}">
      <dgm:prSet custT="1"/>
      <dgm:spPr/>
      <dgm:t>
        <a:bodyPr/>
        <a:lstStyle/>
        <a:p>
          <a:endParaRPr lang="es-ES" sz="20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614FE2F-0F59-48A4-B57D-B3C009E3EDE8}">
      <dgm:prSet custT="1"/>
      <dgm:spPr/>
      <dgm:t>
        <a:bodyPr/>
        <a:lstStyle/>
        <a:p>
          <a:pPr rtl="0"/>
          <a:r>
            <a:rPr lang="es-CO" sz="2400" smtClean="0">
              <a:latin typeface="Helvetica" panose="020B0604020202020204" pitchFamily="34" charset="0"/>
              <a:cs typeface="Helvetica" panose="020B0604020202020204" pitchFamily="34" charset="0"/>
            </a:rPr>
            <a:t>Verificación de cantidades, unidades, calidades, marcas, precios y descripción del bien o servicio.</a:t>
          </a:r>
          <a:endParaRPr lang="es-CO" sz="24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1CCF990-9BC1-46F9-9A16-B09A28256CF5}" type="parTrans" cxnId="{FE672905-D42B-41E3-97C7-BCBB0DEDFFF2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F162C64-722C-4769-B459-A2D6C88C3D53}" type="sibTrans" cxnId="{FE672905-D42B-41E3-97C7-BCBB0DEDFFF2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8868F865-F347-471F-9662-C044E97D4F83}" type="pres">
      <dgm:prSet presAssocID="{C002CD51-F6E4-4640-AA3A-EBBB45DF5E2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7397495C-9DC6-4B03-AB03-D31C0C79DFD7}" type="pres">
      <dgm:prSet presAssocID="{8B158C56-D6D3-41E9-BD85-F5730089C93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5134CB6-0A16-419E-8D7A-2629DF0484ED}" type="pres">
      <dgm:prSet presAssocID="{5614CA7B-E0B2-432B-8029-0F93AD9885D9}" presName="sibTrans" presStyleLbl="sibTrans2D1" presStyleIdx="0" presStyleCnt="1" custLinFactNeighborX="-11219" custLinFactNeighborY="6394"/>
      <dgm:spPr/>
      <dgm:t>
        <a:bodyPr/>
        <a:lstStyle/>
        <a:p>
          <a:endParaRPr lang="es-CO"/>
        </a:p>
      </dgm:t>
    </dgm:pt>
    <dgm:pt modelId="{18C6C06F-09BD-40AF-907D-12E606BFBC47}" type="pres">
      <dgm:prSet presAssocID="{5614CA7B-E0B2-432B-8029-0F93AD9885D9}" presName="connectorText" presStyleLbl="sibTrans2D1" presStyleIdx="0" presStyleCnt="1"/>
      <dgm:spPr/>
      <dgm:t>
        <a:bodyPr/>
        <a:lstStyle/>
        <a:p>
          <a:endParaRPr lang="es-CO"/>
        </a:p>
      </dgm:t>
    </dgm:pt>
    <dgm:pt modelId="{6B0DE33E-D496-4694-B8DD-F85660960C84}" type="pres">
      <dgm:prSet presAssocID="{A614FE2F-0F59-48A4-B57D-B3C009E3EDE8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79F7C424-2011-40EE-A793-ADD084F9D537}" type="presOf" srcId="{5614CA7B-E0B2-432B-8029-0F93AD9885D9}" destId="{75134CB6-0A16-419E-8D7A-2629DF0484ED}" srcOrd="0" destOrd="0" presId="urn:microsoft.com/office/officeart/2005/8/layout/process1"/>
    <dgm:cxn modelId="{8ECE21B6-AA06-42D6-B0E9-91D0DCA9AB73}" type="presOf" srcId="{A614FE2F-0F59-48A4-B57D-B3C009E3EDE8}" destId="{6B0DE33E-D496-4694-B8DD-F85660960C84}" srcOrd="0" destOrd="0" presId="urn:microsoft.com/office/officeart/2005/8/layout/process1"/>
    <dgm:cxn modelId="{9DA5D4F8-F42C-4AC8-A0B0-956FECF7EB3D}" type="presOf" srcId="{8B158C56-D6D3-41E9-BD85-F5730089C93D}" destId="{7397495C-9DC6-4B03-AB03-D31C0C79DFD7}" srcOrd="0" destOrd="0" presId="urn:microsoft.com/office/officeart/2005/8/layout/process1"/>
    <dgm:cxn modelId="{715640E0-ECAB-4126-BB57-438F07F60BC2}" type="presOf" srcId="{C002CD51-F6E4-4640-AA3A-EBBB45DF5E2C}" destId="{8868F865-F347-471F-9662-C044E97D4F83}" srcOrd="0" destOrd="0" presId="urn:microsoft.com/office/officeart/2005/8/layout/process1"/>
    <dgm:cxn modelId="{5B7BEC26-E15C-4020-8413-907DD9C5B6C8}" type="presOf" srcId="{5614CA7B-E0B2-432B-8029-0F93AD9885D9}" destId="{18C6C06F-09BD-40AF-907D-12E606BFBC47}" srcOrd="1" destOrd="0" presId="urn:microsoft.com/office/officeart/2005/8/layout/process1"/>
    <dgm:cxn modelId="{3308E016-C695-4CCF-A344-86FD5912C927}" srcId="{C002CD51-F6E4-4640-AA3A-EBBB45DF5E2C}" destId="{8B158C56-D6D3-41E9-BD85-F5730089C93D}" srcOrd="0" destOrd="0" parTransId="{04280110-6922-4A71-97BA-EEBE09F441DC}" sibTransId="{5614CA7B-E0B2-432B-8029-0F93AD9885D9}"/>
    <dgm:cxn modelId="{FE672905-D42B-41E3-97C7-BCBB0DEDFFF2}" srcId="{C002CD51-F6E4-4640-AA3A-EBBB45DF5E2C}" destId="{A614FE2F-0F59-48A4-B57D-B3C009E3EDE8}" srcOrd="1" destOrd="0" parTransId="{F1CCF990-9BC1-46F9-9A16-B09A28256CF5}" sibTransId="{9F162C64-722C-4769-B459-A2D6C88C3D53}"/>
    <dgm:cxn modelId="{36441FE9-1CB6-4CEE-9556-82859F43F594}" type="presParOf" srcId="{8868F865-F347-471F-9662-C044E97D4F83}" destId="{7397495C-9DC6-4B03-AB03-D31C0C79DFD7}" srcOrd="0" destOrd="0" presId="urn:microsoft.com/office/officeart/2005/8/layout/process1"/>
    <dgm:cxn modelId="{87F642F8-22EB-4B71-B78C-498414867FFB}" type="presParOf" srcId="{8868F865-F347-471F-9662-C044E97D4F83}" destId="{75134CB6-0A16-419E-8D7A-2629DF0484ED}" srcOrd="1" destOrd="0" presId="urn:microsoft.com/office/officeart/2005/8/layout/process1"/>
    <dgm:cxn modelId="{73BEEAE0-5A94-49B6-AB7E-F347CEA93430}" type="presParOf" srcId="{75134CB6-0A16-419E-8D7A-2629DF0484ED}" destId="{18C6C06F-09BD-40AF-907D-12E606BFBC47}" srcOrd="0" destOrd="0" presId="urn:microsoft.com/office/officeart/2005/8/layout/process1"/>
    <dgm:cxn modelId="{93E9C718-575A-44E6-A0A7-3E34E8FD5D8F}" type="presParOf" srcId="{8868F865-F347-471F-9662-C044E97D4F83}" destId="{6B0DE33E-D496-4694-B8DD-F85660960C84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225E647-B27A-4534-B1E9-62BA4AD4294C}" type="doc">
      <dgm:prSet loTypeId="urn:microsoft.com/office/officeart/2005/8/layout/vList2" loCatId="list" qsTypeId="urn:microsoft.com/office/officeart/2005/8/quickstyle/3d3" qsCatId="3D" csTypeId="urn:microsoft.com/office/officeart/2005/8/colors/accent1_4" csCatId="accent1"/>
      <dgm:spPr/>
      <dgm:t>
        <a:bodyPr/>
        <a:lstStyle/>
        <a:p>
          <a:endParaRPr lang="es-ES"/>
        </a:p>
      </dgm:t>
    </dgm:pt>
    <dgm:pt modelId="{820B38C4-B2CE-49AB-8ED6-21B48F5B6A73}">
      <dgm:prSet/>
      <dgm:spPr/>
      <dgm:t>
        <a:bodyPr/>
        <a:lstStyle/>
        <a:p>
          <a:pPr algn="ctr" rtl="0"/>
          <a:r>
            <a:rPr lang="es-CO" b="1" dirty="0" smtClean="0"/>
            <a:t>Terminación	</a:t>
          </a:r>
          <a:endParaRPr lang="es-CO" dirty="0"/>
        </a:p>
      </dgm:t>
    </dgm:pt>
    <dgm:pt modelId="{D4783E31-FD8F-4D92-B3C0-E53FC867322D}" type="parTrans" cxnId="{599DA301-7DC1-4B00-93CC-3F384D52E1E1}">
      <dgm:prSet/>
      <dgm:spPr/>
      <dgm:t>
        <a:bodyPr/>
        <a:lstStyle/>
        <a:p>
          <a:endParaRPr lang="es-ES"/>
        </a:p>
      </dgm:t>
    </dgm:pt>
    <dgm:pt modelId="{B6B98AD0-709A-46FC-89FC-9282ED0EBCA3}" type="sibTrans" cxnId="{599DA301-7DC1-4B00-93CC-3F384D52E1E1}">
      <dgm:prSet/>
      <dgm:spPr/>
      <dgm:t>
        <a:bodyPr/>
        <a:lstStyle/>
        <a:p>
          <a:endParaRPr lang="es-ES"/>
        </a:p>
      </dgm:t>
    </dgm:pt>
    <dgm:pt modelId="{0581FF04-3742-4FD6-89A5-500B624135CF}" type="pres">
      <dgm:prSet presAssocID="{9225E647-B27A-4534-B1E9-62BA4AD429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8AF0BD4-AF7C-47CE-AD5F-D10FB1AC0078}" type="pres">
      <dgm:prSet presAssocID="{820B38C4-B2CE-49AB-8ED6-21B48F5B6A73}" presName="parentText" presStyleLbl="node1" presStyleIdx="0" presStyleCnt="1" custLinFactNeighborX="-4427" custLinFactNeighborY="38839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060727F-1DDD-4E6F-AB94-741AB849A41D}" type="presOf" srcId="{820B38C4-B2CE-49AB-8ED6-21B48F5B6A73}" destId="{48AF0BD4-AF7C-47CE-AD5F-D10FB1AC0078}" srcOrd="0" destOrd="0" presId="urn:microsoft.com/office/officeart/2005/8/layout/vList2"/>
    <dgm:cxn modelId="{7AFE2112-B4F9-45DF-9D22-BFF79E43F9D6}" type="presOf" srcId="{9225E647-B27A-4534-B1E9-62BA4AD4294C}" destId="{0581FF04-3742-4FD6-89A5-500B624135CF}" srcOrd="0" destOrd="0" presId="urn:microsoft.com/office/officeart/2005/8/layout/vList2"/>
    <dgm:cxn modelId="{599DA301-7DC1-4B00-93CC-3F384D52E1E1}" srcId="{9225E647-B27A-4534-B1E9-62BA4AD4294C}" destId="{820B38C4-B2CE-49AB-8ED6-21B48F5B6A73}" srcOrd="0" destOrd="0" parTransId="{D4783E31-FD8F-4D92-B3C0-E53FC867322D}" sibTransId="{B6B98AD0-709A-46FC-89FC-9282ED0EBCA3}"/>
    <dgm:cxn modelId="{CD0018AA-DBD3-4D36-B648-837D5BA1A402}" type="presParOf" srcId="{0581FF04-3742-4FD6-89A5-500B624135CF}" destId="{48AF0BD4-AF7C-47CE-AD5F-D10FB1AC007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CE26C9C-AAA5-48B3-B5E1-9C23D8FF2425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407D71C8-05D8-445D-AB2A-106AE1F5E9AC}">
      <dgm:prSet custT="1"/>
      <dgm:spPr/>
      <dgm:t>
        <a:bodyPr/>
        <a:lstStyle/>
        <a:p>
          <a:pPr rtl="0"/>
          <a:r>
            <a:rPr lang="es-CO" sz="2100" dirty="0" smtClean="0">
              <a:latin typeface="Helvetica" panose="020B0604020202020204" pitchFamily="34" charset="0"/>
              <a:cs typeface="Helvetica" panose="020B0604020202020204" pitchFamily="34" charset="0"/>
            </a:rPr>
            <a:t>Es el acto mediante el cual cesan las obligaciones </a:t>
          </a:r>
          <a:r>
            <a:rPr lang="es-CO" sz="2400" dirty="0" smtClean="0">
              <a:latin typeface="Helvetica" panose="020B0604020202020204" pitchFamily="34" charset="0"/>
              <a:cs typeface="Helvetica" panose="020B0604020202020204" pitchFamily="34" charset="0"/>
            </a:rPr>
            <a:t>para</a:t>
          </a:r>
          <a:r>
            <a:rPr lang="es-CO" sz="2100" dirty="0" smtClean="0">
              <a:latin typeface="Helvetica" panose="020B0604020202020204" pitchFamily="34" charset="0"/>
              <a:cs typeface="Helvetica" panose="020B0604020202020204" pitchFamily="34" charset="0"/>
            </a:rPr>
            <a:t> ambas partes.</a:t>
          </a:r>
          <a:endParaRPr lang="es-CO" sz="2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D98924F5-12C2-4653-A3F3-00BEBAC06D4E}" type="parTrans" cxnId="{62735867-FB97-4E06-B7D3-55948B6ADEF4}">
      <dgm:prSet/>
      <dgm:spPr/>
      <dgm:t>
        <a:bodyPr/>
        <a:lstStyle/>
        <a:p>
          <a:endParaRPr lang="es-ES"/>
        </a:p>
      </dgm:t>
    </dgm:pt>
    <dgm:pt modelId="{683A271C-07DD-4C2A-A58E-D68C304F39C2}" type="sibTrans" cxnId="{62735867-FB97-4E06-B7D3-55948B6ADEF4}">
      <dgm:prSet/>
      <dgm:spPr/>
      <dgm:t>
        <a:bodyPr/>
        <a:lstStyle/>
        <a:p>
          <a:endParaRPr lang="es-ES"/>
        </a:p>
      </dgm:t>
    </dgm:pt>
    <dgm:pt modelId="{BFAB129F-F660-4468-908E-9BC27794EAC8}">
      <dgm:prSet custT="1"/>
      <dgm:spPr/>
      <dgm:t>
        <a:bodyPr/>
        <a:lstStyle/>
        <a:p>
          <a:pPr rtl="0"/>
          <a:r>
            <a:rPr lang="es-CO" sz="2100" dirty="0" smtClean="0">
              <a:latin typeface="Helvetica" panose="020B0604020202020204" pitchFamily="34" charset="0"/>
              <a:cs typeface="Helvetica" panose="020B0604020202020204" pitchFamily="34" charset="0"/>
            </a:rPr>
            <a:t>Se verifica el cumplimiento del objeto    contractual.</a:t>
          </a:r>
          <a:endParaRPr lang="es-CO" sz="2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19422E4-7C66-43EE-8926-ADB2445C4E0E}" type="parTrans" cxnId="{7E03E8A1-A279-420E-A9C4-03C8C1A5991E}">
      <dgm:prSet/>
      <dgm:spPr/>
      <dgm:t>
        <a:bodyPr/>
        <a:lstStyle/>
        <a:p>
          <a:endParaRPr lang="es-ES"/>
        </a:p>
      </dgm:t>
    </dgm:pt>
    <dgm:pt modelId="{753141B1-3B8E-46DC-8071-365891607358}" type="sibTrans" cxnId="{7E03E8A1-A279-420E-A9C4-03C8C1A5991E}">
      <dgm:prSet/>
      <dgm:spPr/>
      <dgm:t>
        <a:bodyPr/>
        <a:lstStyle/>
        <a:p>
          <a:endParaRPr lang="es-ES"/>
        </a:p>
      </dgm:t>
    </dgm:pt>
    <dgm:pt modelId="{858603C7-565B-4D4C-BECB-A3D09BE9729D}">
      <dgm:prSet custT="1"/>
      <dgm:spPr/>
      <dgm:t>
        <a:bodyPr/>
        <a:lstStyle/>
        <a:p>
          <a:pPr rtl="0"/>
          <a:r>
            <a:rPr lang="es-CO" sz="2200" dirty="0" smtClean="0">
              <a:latin typeface="Helvetica" panose="020B0604020202020204" pitchFamily="34" charset="0"/>
              <a:cs typeface="Helvetica" panose="020B0604020202020204" pitchFamily="34" charset="0"/>
            </a:rPr>
            <a:t>El Interventor o </a:t>
          </a:r>
          <a:r>
            <a:rPr lang="es-CO" sz="2000" dirty="0" smtClean="0">
              <a:latin typeface="Helvetica" panose="020B0604020202020204" pitchFamily="34" charset="0"/>
              <a:cs typeface="Helvetica" panose="020B0604020202020204" pitchFamily="34" charset="0"/>
            </a:rPr>
            <a:t>supervisor</a:t>
          </a:r>
          <a:r>
            <a:rPr lang="es-CO" sz="2200" dirty="0" smtClean="0">
              <a:latin typeface="Helvetica" panose="020B0604020202020204" pitchFamily="34" charset="0"/>
              <a:cs typeface="Helvetica" panose="020B0604020202020204" pitchFamily="34" charset="0"/>
            </a:rPr>
            <a:t> debe elaborar el acta de terminación o finalización del contrato.</a:t>
          </a:r>
          <a:endParaRPr lang="es-CO" sz="22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8160943-6F26-4ECB-A220-7FC77B681145}" type="parTrans" cxnId="{A60B4694-4AA3-4201-9E9E-D14FE60C49EC}">
      <dgm:prSet/>
      <dgm:spPr/>
      <dgm:t>
        <a:bodyPr/>
        <a:lstStyle/>
        <a:p>
          <a:endParaRPr lang="es-ES"/>
        </a:p>
      </dgm:t>
    </dgm:pt>
    <dgm:pt modelId="{24CD0708-4EB0-422E-B67B-B1AB80F6B816}" type="sibTrans" cxnId="{A60B4694-4AA3-4201-9E9E-D14FE60C49EC}">
      <dgm:prSet/>
      <dgm:spPr/>
      <dgm:t>
        <a:bodyPr/>
        <a:lstStyle/>
        <a:p>
          <a:endParaRPr lang="es-ES"/>
        </a:p>
      </dgm:t>
    </dgm:pt>
    <dgm:pt modelId="{5B0ADA19-1C12-4B8B-A7F1-57D2FA8B4C74}" type="pres">
      <dgm:prSet presAssocID="{6CE26C9C-AAA5-48B3-B5E1-9C23D8FF24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8BACDC4-DA43-4CDF-8A28-170A2A4637E7}" type="pres">
      <dgm:prSet presAssocID="{407D71C8-05D8-445D-AB2A-106AE1F5E9A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6BF4A44-4F7C-4D31-B9C8-64D641EA0017}" type="pres">
      <dgm:prSet presAssocID="{683A271C-07DD-4C2A-A58E-D68C304F39C2}" presName="spacer" presStyleCnt="0"/>
      <dgm:spPr/>
    </dgm:pt>
    <dgm:pt modelId="{2785C4FF-8366-4FF3-8314-53D98690548E}" type="pres">
      <dgm:prSet presAssocID="{BFAB129F-F660-4468-908E-9BC27794EAC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631A890-AB00-4F0C-9304-570961319A82}" type="pres">
      <dgm:prSet presAssocID="{753141B1-3B8E-46DC-8071-365891607358}" presName="spacer" presStyleCnt="0"/>
      <dgm:spPr/>
    </dgm:pt>
    <dgm:pt modelId="{D287C8E1-CEE2-45D0-ACFA-7EAB2CADBC95}" type="pres">
      <dgm:prSet presAssocID="{858603C7-565B-4D4C-BECB-A3D09BE9729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60B4694-4AA3-4201-9E9E-D14FE60C49EC}" srcId="{6CE26C9C-AAA5-48B3-B5E1-9C23D8FF2425}" destId="{858603C7-565B-4D4C-BECB-A3D09BE9729D}" srcOrd="2" destOrd="0" parTransId="{B8160943-6F26-4ECB-A220-7FC77B681145}" sibTransId="{24CD0708-4EB0-422E-B67B-B1AB80F6B816}"/>
    <dgm:cxn modelId="{C0C4CFB8-95D7-4E2E-9CC6-0610E50D6F67}" type="presOf" srcId="{407D71C8-05D8-445D-AB2A-106AE1F5E9AC}" destId="{A8BACDC4-DA43-4CDF-8A28-170A2A4637E7}" srcOrd="0" destOrd="0" presId="urn:microsoft.com/office/officeart/2005/8/layout/vList2"/>
    <dgm:cxn modelId="{7E03E8A1-A279-420E-A9C4-03C8C1A5991E}" srcId="{6CE26C9C-AAA5-48B3-B5E1-9C23D8FF2425}" destId="{BFAB129F-F660-4468-908E-9BC27794EAC8}" srcOrd="1" destOrd="0" parTransId="{E19422E4-7C66-43EE-8926-ADB2445C4E0E}" sibTransId="{753141B1-3B8E-46DC-8071-365891607358}"/>
    <dgm:cxn modelId="{62735867-FB97-4E06-B7D3-55948B6ADEF4}" srcId="{6CE26C9C-AAA5-48B3-B5E1-9C23D8FF2425}" destId="{407D71C8-05D8-445D-AB2A-106AE1F5E9AC}" srcOrd="0" destOrd="0" parTransId="{D98924F5-12C2-4653-A3F3-00BEBAC06D4E}" sibTransId="{683A271C-07DD-4C2A-A58E-D68C304F39C2}"/>
    <dgm:cxn modelId="{5B9608DC-A93A-42B9-B9EE-899EB907E3D6}" type="presOf" srcId="{BFAB129F-F660-4468-908E-9BC27794EAC8}" destId="{2785C4FF-8366-4FF3-8314-53D98690548E}" srcOrd="0" destOrd="0" presId="urn:microsoft.com/office/officeart/2005/8/layout/vList2"/>
    <dgm:cxn modelId="{D3F2C5EE-C6A2-423D-A7D5-AA479126AE65}" type="presOf" srcId="{858603C7-565B-4D4C-BECB-A3D09BE9729D}" destId="{D287C8E1-CEE2-45D0-ACFA-7EAB2CADBC95}" srcOrd="0" destOrd="0" presId="urn:microsoft.com/office/officeart/2005/8/layout/vList2"/>
    <dgm:cxn modelId="{CE5815B9-BAF6-459D-A7B4-04A7A4DC5CA7}" type="presOf" srcId="{6CE26C9C-AAA5-48B3-B5E1-9C23D8FF2425}" destId="{5B0ADA19-1C12-4B8B-A7F1-57D2FA8B4C74}" srcOrd="0" destOrd="0" presId="urn:microsoft.com/office/officeart/2005/8/layout/vList2"/>
    <dgm:cxn modelId="{4BF98908-63FA-4DF1-A43E-23801FA0080A}" type="presParOf" srcId="{5B0ADA19-1C12-4B8B-A7F1-57D2FA8B4C74}" destId="{A8BACDC4-DA43-4CDF-8A28-170A2A4637E7}" srcOrd="0" destOrd="0" presId="urn:microsoft.com/office/officeart/2005/8/layout/vList2"/>
    <dgm:cxn modelId="{613F7326-C9A1-47D3-894C-6757524751EF}" type="presParOf" srcId="{5B0ADA19-1C12-4B8B-A7F1-57D2FA8B4C74}" destId="{E6BF4A44-4F7C-4D31-B9C8-64D641EA0017}" srcOrd="1" destOrd="0" presId="urn:microsoft.com/office/officeart/2005/8/layout/vList2"/>
    <dgm:cxn modelId="{4FE851A2-0995-4C67-AF77-7F987FE5D6C9}" type="presParOf" srcId="{5B0ADA19-1C12-4B8B-A7F1-57D2FA8B4C74}" destId="{2785C4FF-8366-4FF3-8314-53D98690548E}" srcOrd="2" destOrd="0" presId="urn:microsoft.com/office/officeart/2005/8/layout/vList2"/>
    <dgm:cxn modelId="{4824CBB0-6F2E-4597-B3E1-27D29FE56DEC}" type="presParOf" srcId="{5B0ADA19-1C12-4B8B-A7F1-57D2FA8B4C74}" destId="{0631A890-AB00-4F0C-9304-570961319A82}" srcOrd="3" destOrd="0" presId="urn:microsoft.com/office/officeart/2005/8/layout/vList2"/>
    <dgm:cxn modelId="{AE4D42EF-7E44-44BF-881A-6A67865C74DF}" type="presParOf" srcId="{5B0ADA19-1C12-4B8B-A7F1-57D2FA8B4C74}" destId="{D287C8E1-CEE2-45D0-ACFA-7EAB2CADBC9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1E30F3D-8F88-44BC-BB69-E5AC2D64F0C1}" type="doc">
      <dgm:prSet loTypeId="urn:microsoft.com/office/officeart/2005/8/layout/vList2" loCatId="list" qsTypeId="urn:microsoft.com/office/officeart/2005/8/quickstyle/3d3" qsCatId="3D" csTypeId="urn:microsoft.com/office/officeart/2005/8/colors/accent1_4" csCatId="accent1"/>
      <dgm:spPr/>
      <dgm:t>
        <a:bodyPr/>
        <a:lstStyle/>
        <a:p>
          <a:endParaRPr lang="es-ES"/>
        </a:p>
      </dgm:t>
    </dgm:pt>
    <dgm:pt modelId="{D05A7C75-FC08-4EBF-BE20-AC30DC9220FC}">
      <dgm:prSet/>
      <dgm:spPr/>
      <dgm:t>
        <a:bodyPr/>
        <a:lstStyle/>
        <a:p>
          <a:pPr algn="ctr" rtl="0"/>
          <a:r>
            <a:rPr lang="es-CO" b="1" smtClean="0"/>
            <a:t>Liquidación</a:t>
          </a:r>
          <a:endParaRPr lang="es-CO"/>
        </a:p>
      </dgm:t>
    </dgm:pt>
    <dgm:pt modelId="{950370F1-A389-4D35-8F1F-C7B6D3389AAE}" type="parTrans" cxnId="{101E3ABA-0F24-4EEB-8A2C-A410E0E8A0FE}">
      <dgm:prSet/>
      <dgm:spPr/>
      <dgm:t>
        <a:bodyPr/>
        <a:lstStyle/>
        <a:p>
          <a:endParaRPr lang="es-ES"/>
        </a:p>
      </dgm:t>
    </dgm:pt>
    <dgm:pt modelId="{11D1D997-9A0E-4846-9D73-A2CBD5DB7C92}" type="sibTrans" cxnId="{101E3ABA-0F24-4EEB-8A2C-A410E0E8A0FE}">
      <dgm:prSet/>
      <dgm:spPr/>
      <dgm:t>
        <a:bodyPr/>
        <a:lstStyle/>
        <a:p>
          <a:endParaRPr lang="es-ES"/>
        </a:p>
      </dgm:t>
    </dgm:pt>
    <dgm:pt modelId="{5A65B3B8-05D4-4DF1-8D4D-A2D1D1D8317D}" type="pres">
      <dgm:prSet presAssocID="{21E30F3D-8F88-44BC-BB69-E5AC2D64F0C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566E34C-A0FB-4061-BFED-BC77BF2AEBD3}" type="pres">
      <dgm:prSet presAssocID="{D05A7C75-FC08-4EBF-BE20-AC30DC9220F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B62A769-EFF5-4DF0-996A-D4F83AA8EAA4}" type="presOf" srcId="{D05A7C75-FC08-4EBF-BE20-AC30DC9220FC}" destId="{5566E34C-A0FB-4061-BFED-BC77BF2AEBD3}" srcOrd="0" destOrd="0" presId="urn:microsoft.com/office/officeart/2005/8/layout/vList2"/>
    <dgm:cxn modelId="{101E3ABA-0F24-4EEB-8A2C-A410E0E8A0FE}" srcId="{21E30F3D-8F88-44BC-BB69-E5AC2D64F0C1}" destId="{D05A7C75-FC08-4EBF-BE20-AC30DC9220FC}" srcOrd="0" destOrd="0" parTransId="{950370F1-A389-4D35-8F1F-C7B6D3389AAE}" sibTransId="{11D1D997-9A0E-4846-9D73-A2CBD5DB7C92}"/>
    <dgm:cxn modelId="{068A0751-2BCA-42AE-B2D4-A1EF3677FDEA}" type="presOf" srcId="{21E30F3D-8F88-44BC-BB69-E5AC2D64F0C1}" destId="{5A65B3B8-05D4-4DF1-8D4D-A2D1D1D8317D}" srcOrd="0" destOrd="0" presId="urn:microsoft.com/office/officeart/2005/8/layout/vList2"/>
    <dgm:cxn modelId="{8EFA525E-5EE2-4FAD-85C5-9302032B7C09}" type="presParOf" srcId="{5A65B3B8-05D4-4DF1-8D4D-A2D1D1D8317D}" destId="{5566E34C-A0FB-4061-BFED-BC77BF2AEBD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6F31402-13F4-4710-9874-F762C781198F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5CE056FD-3C59-4DC9-85B2-6553C4396B82}">
      <dgm:prSet custT="1"/>
      <dgm:spPr/>
      <dgm:t>
        <a:bodyPr/>
        <a:lstStyle/>
        <a:p>
          <a:pPr rtl="0"/>
          <a:r>
            <a:rPr lang="es-CO" sz="2100" dirty="0" smtClean="0">
              <a:latin typeface="Helvetica" panose="020B0604020202020204" pitchFamily="34" charset="0"/>
              <a:cs typeface="Helvetica" panose="020B0604020202020204" pitchFamily="34" charset="0"/>
            </a:rPr>
            <a:t>Se elabora el proyecto de liquidación del contrato teniendo en cuenta: </a:t>
          </a:r>
          <a:endParaRPr lang="es-CO" sz="2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4E61A34-3A12-4BC2-9A5C-E68A2AEC6F31}" type="parTrans" cxnId="{60DD300F-EC7A-439D-A6F7-F71A83F39C86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2F7CCB5-4607-4E1D-88DC-EE90A0F48C82}" type="sibTrans" cxnId="{60DD300F-EC7A-439D-A6F7-F71A83F39C86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F3FEDD7-2F47-4B9D-B00C-D8EA15E2D425}">
      <dgm:prSet custT="1"/>
      <dgm:spPr/>
      <dgm:t>
        <a:bodyPr/>
        <a:lstStyle/>
        <a:p>
          <a:pPr rtl="0"/>
          <a:r>
            <a:rPr lang="es-CO" sz="21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al desarrollo contractual.</a:t>
          </a:r>
          <a:endParaRPr lang="es-CO" sz="21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C69CA03-354E-4C0C-9A3C-BCC3E444421E}" type="parTrans" cxnId="{E14D2783-1A10-415D-935C-FA083C1A5A5E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465F0001-1ECF-4D73-9101-0AFECE577031}" type="sibTrans" cxnId="{E14D2783-1A10-415D-935C-FA083C1A5A5E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7EB4E30-53FA-486F-9364-7191C7BB29E3}">
      <dgm:prSet custT="1"/>
      <dgm:spPr/>
      <dgm:t>
        <a:bodyPr/>
        <a:lstStyle/>
        <a:p>
          <a:pPr rtl="0"/>
          <a:r>
            <a:rPr lang="es-CO" sz="2100" smtClean="0">
              <a:latin typeface="Helvetica" panose="020B0604020202020204" pitchFamily="34" charset="0"/>
              <a:cs typeface="Helvetica" panose="020B0604020202020204" pitchFamily="34" charset="0"/>
            </a:rPr>
            <a:t>Cumplimiento de obligaciones en seguridad social, pensión, riesgos laborales y parafiscales.</a:t>
          </a:r>
          <a:endParaRPr lang="es-CO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1F2C166-6513-4321-867E-B463889E5C94}" type="parTrans" cxnId="{DA69AFC7-9136-45E9-9EFF-3C7277FE8E9E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C3220CA-62AA-404D-9581-56090AC41060}" type="sibTrans" cxnId="{DA69AFC7-9136-45E9-9EFF-3C7277FE8E9E}">
      <dgm:prSet/>
      <dgm:spPr/>
      <dgm:t>
        <a:bodyPr/>
        <a:lstStyle/>
        <a:p>
          <a:endParaRPr lang="es-ES" sz="21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82BB279-3D2C-45BA-9AA4-2B13DDC9E771}" type="pres">
      <dgm:prSet presAssocID="{E6F31402-13F4-4710-9874-F762C78119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AE71357-D444-4AC7-94ED-9FC907696440}" type="pres">
      <dgm:prSet presAssocID="{5CE056FD-3C59-4DC9-85B2-6553C4396B8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53AF4E-A898-4155-BE6E-2D15414AD633}" type="pres">
      <dgm:prSet presAssocID="{F2F7CCB5-4607-4E1D-88DC-EE90A0F48C82}" presName="spacer" presStyleCnt="0"/>
      <dgm:spPr/>
    </dgm:pt>
    <dgm:pt modelId="{EF362B28-41A4-48A3-BDC1-A5232AC9FE05}" type="pres">
      <dgm:prSet presAssocID="{5F3FEDD7-2F47-4B9D-B00C-D8EA15E2D4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F4F3A4D-D500-4695-A88A-F2EBFB1F1030}" type="pres">
      <dgm:prSet presAssocID="{465F0001-1ECF-4D73-9101-0AFECE577031}" presName="spacer" presStyleCnt="0"/>
      <dgm:spPr/>
    </dgm:pt>
    <dgm:pt modelId="{6AD27B5A-15C7-4B5F-B362-296FFD2AE5E2}" type="pres">
      <dgm:prSet presAssocID="{17EB4E30-53FA-486F-9364-7191C7BB29E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5DE5A67-A71E-4EE5-9FC9-664F9A2049A1}" type="presOf" srcId="{E6F31402-13F4-4710-9874-F762C781198F}" destId="{282BB279-3D2C-45BA-9AA4-2B13DDC9E771}" srcOrd="0" destOrd="0" presId="urn:microsoft.com/office/officeart/2005/8/layout/vList2"/>
    <dgm:cxn modelId="{E14D2783-1A10-415D-935C-FA083C1A5A5E}" srcId="{E6F31402-13F4-4710-9874-F762C781198F}" destId="{5F3FEDD7-2F47-4B9D-B00C-D8EA15E2D425}" srcOrd="1" destOrd="0" parTransId="{9C69CA03-354E-4C0C-9A3C-BCC3E444421E}" sibTransId="{465F0001-1ECF-4D73-9101-0AFECE577031}"/>
    <dgm:cxn modelId="{7A60D401-7A9C-4D71-B024-66193DAEDA71}" type="presOf" srcId="{5F3FEDD7-2F47-4B9D-B00C-D8EA15E2D425}" destId="{EF362B28-41A4-48A3-BDC1-A5232AC9FE05}" srcOrd="0" destOrd="0" presId="urn:microsoft.com/office/officeart/2005/8/layout/vList2"/>
    <dgm:cxn modelId="{DA69AFC7-9136-45E9-9EFF-3C7277FE8E9E}" srcId="{E6F31402-13F4-4710-9874-F762C781198F}" destId="{17EB4E30-53FA-486F-9364-7191C7BB29E3}" srcOrd="2" destOrd="0" parTransId="{B1F2C166-6513-4321-867E-B463889E5C94}" sibTransId="{9C3220CA-62AA-404D-9581-56090AC41060}"/>
    <dgm:cxn modelId="{A23C000A-CE32-4C62-A9F4-74D87D7C4115}" type="presOf" srcId="{5CE056FD-3C59-4DC9-85B2-6553C4396B82}" destId="{1AE71357-D444-4AC7-94ED-9FC907696440}" srcOrd="0" destOrd="0" presId="urn:microsoft.com/office/officeart/2005/8/layout/vList2"/>
    <dgm:cxn modelId="{DABE9921-E24D-46DE-84C4-CCAB9B44BB71}" type="presOf" srcId="{17EB4E30-53FA-486F-9364-7191C7BB29E3}" destId="{6AD27B5A-15C7-4B5F-B362-296FFD2AE5E2}" srcOrd="0" destOrd="0" presId="urn:microsoft.com/office/officeart/2005/8/layout/vList2"/>
    <dgm:cxn modelId="{60DD300F-EC7A-439D-A6F7-F71A83F39C86}" srcId="{E6F31402-13F4-4710-9874-F762C781198F}" destId="{5CE056FD-3C59-4DC9-85B2-6553C4396B82}" srcOrd="0" destOrd="0" parTransId="{34E61A34-3A12-4BC2-9A5C-E68A2AEC6F31}" sibTransId="{F2F7CCB5-4607-4E1D-88DC-EE90A0F48C82}"/>
    <dgm:cxn modelId="{F51D0EA5-D69A-412D-BEA4-743187A73BD1}" type="presParOf" srcId="{282BB279-3D2C-45BA-9AA4-2B13DDC9E771}" destId="{1AE71357-D444-4AC7-94ED-9FC907696440}" srcOrd="0" destOrd="0" presId="urn:microsoft.com/office/officeart/2005/8/layout/vList2"/>
    <dgm:cxn modelId="{7A1C14F9-49D2-446C-9F7C-442C9BFBFA69}" type="presParOf" srcId="{282BB279-3D2C-45BA-9AA4-2B13DDC9E771}" destId="{5053AF4E-A898-4155-BE6E-2D15414AD633}" srcOrd="1" destOrd="0" presId="urn:microsoft.com/office/officeart/2005/8/layout/vList2"/>
    <dgm:cxn modelId="{E63E7721-F3D3-4A67-8D9F-E58D929FDBAE}" type="presParOf" srcId="{282BB279-3D2C-45BA-9AA4-2B13DDC9E771}" destId="{EF362B28-41A4-48A3-BDC1-A5232AC9FE05}" srcOrd="2" destOrd="0" presId="urn:microsoft.com/office/officeart/2005/8/layout/vList2"/>
    <dgm:cxn modelId="{E79F00CC-0DB9-4730-BA24-5BFF1CF70F9D}" type="presParOf" srcId="{282BB279-3D2C-45BA-9AA4-2B13DDC9E771}" destId="{1F4F3A4D-D500-4695-A88A-F2EBFB1F1030}" srcOrd="3" destOrd="0" presId="urn:microsoft.com/office/officeart/2005/8/layout/vList2"/>
    <dgm:cxn modelId="{E9BC5833-1A15-4013-BB21-FF609D1CEE13}" type="presParOf" srcId="{282BB279-3D2C-45BA-9AA4-2B13DDC9E771}" destId="{6AD27B5A-15C7-4B5F-B362-296FFD2AE5E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FF1C62-C710-4444-B708-5B27FB309C65}" type="doc">
      <dgm:prSet loTypeId="urn:microsoft.com/office/officeart/2008/layout/LinedList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1DCFAE1-36F7-4F8E-A24E-CD12400B8009}">
      <dgm:prSet/>
      <dgm:spPr/>
      <dgm:t>
        <a:bodyPr/>
        <a:lstStyle/>
        <a:p>
          <a:pPr rtl="0"/>
          <a:endParaRPr lang="es-CO" dirty="0"/>
        </a:p>
      </dgm:t>
    </dgm:pt>
    <dgm:pt modelId="{52734E5B-5147-494C-A39B-10DC63C89EB6}" type="parTrans" cxnId="{42374416-6164-4C1B-88C3-49B5B22A9921}">
      <dgm:prSet/>
      <dgm:spPr/>
      <dgm:t>
        <a:bodyPr/>
        <a:lstStyle/>
        <a:p>
          <a:endParaRPr lang="es-ES"/>
        </a:p>
      </dgm:t>
    </dgm:pt>
    <dgm:pt modelId="{C991A3A0-4469-4A82-8507-356085ACDCA8}" type="sibTrans" cxnId="{42374416-6164-4C1B-88C3-49B5B22A9921}">
      <dgm:prSet/>
      <dgm:spPr/>
      <dgm:t>
        <a:bodyPr/>
        <a:lstStyle/>
        <a:p>
          <a:endParaRPr lang="es-ES"/>
        </a:p>
      </dgm:t>
    </dgm:pt>
    <dgm:pt modelId="{177F3932-CDE7-4A11-9DB9-91B337B2A3E0}">
      <dgm:prSet/>
      <dgm:spPr/>
      <dgm:t>
        <a:bodyPr/>
        <a:lstStyle/>
        <a:p>
          <a:pPr rtl="0"/>
          <a:r>
            <a:rPr lang="es-CO" b="1" dirty="0" smtClean="0"/>
            <a:t>Acta de Inicio. </a:t>
          </a:r>
          <a:r>
            <a:rPr lang="es-CO" dirty="0" smtClean="0"/>
            <a:t>Se estipula la fecha de inicio, a partir de allí se establece el plazo de ejecución y la última fecha de entrega. Se exceptúan las órdenes contractuales que requieren un solo pago.</a:t>
          </a:r>
          <a:endParaRPr lang="es-CO" dirty="0"/>
        </a:p>
      </dgm:t>
    </dgm:pt>
    <dgm:pt modelId="{46AEB5A1-0D76-4561-BF09-93DB9801C214}" type="parTrans" cxnId="{656A387C-8DD8-4938-A403-F217E1972E62}">
      <dgm:prSet/>
      <dgm:spPr/>
      <dgm:t>
        <a:bodyPr/>
        <a:lstStyle/>
        <a:p>
          <a:endParaRPr lang="es-ES"/>
        </a:p>
      </dgm:t>
    </dgm:pt>
    <dgm:pt modelId="{BD8293E4-6240-482D-BBBB-31512E310416}" type="sibTrans" cxnId="{656A387C-8DD8-4938-A403-F217E1972E62}">
      <dgm:prSet/>
      <dgm:spPr/>
      <dgm:t>
        <a:bodyPr/>
        <a:lstStyle/>
        <a:p>
          <a:endParaRPr lang="es-ES"/>
        </a:p>
      </dgm:t>
    </dgm:pt>
    <dgm:pt modelId="{87CE5C1C-FE5E-4874-9591-03C9C575770E}">
      <dgm:prSet/>
      <dgm:spPr/>
      <dgm:t>
        <a:bodyPr/>
        <a:lstStyle/>
        <a:p>
          <a:pPr rtl="0"/>
          <a:r>
            <a:rPr lang="es-CO" b="1" smtClean="0"/>
            <a:t>Acta Parcial. </a:t>
          </a:r>
          <a:r>
            <a:rPr lang="es-CO" smtClean="0"/>
            <a:t>Documento  en el cual consta la entrega parcial de los bienes o servicios contratados y el recibido a satisfacción de la Universidad, se constituye en fundamento para el pago parcial.</a:t>
          </a:r>
          <a:endParaRPr lang="es-CO"/>
        </a:p>
      </dgm:t>
    </dgm:pt>
    <dgm:pt modelId="{3A68696D-6D97-4A94-9F06-83A74C008490}" type="parTrans" cxnId="{509C2600-42C8-4626-AA72-45B5F03AADB2}">
      <dgm:prSet/>
      <dgm:spPr/>
      <dgm:t>
        <a:bodyPr/>
        <a:lstStyle/>
        <a:p>
          <a:endParaRPr lang="es-ES"/>
        </a:p>
      </dgm:t>
    </dgm:pt>
    <dgm:pt modelId="{D1D6511B-994F-46FC-A0FE-B446E76D158B}" type="sibTrans" cxnId="{509C2600-42C8-4626-AA72-45B5F03AADB2}">
      <dgm:prSet/>
      <dgm:spPr/>
      <dgm:t>
        <a:bodyPr/>
        <a:lstStyle/>
        <a:p>
          <a:endParaRPr lang="es-ES"/>
        </a:p>
      </dgm:t>
    </dgm:pt>
    <dgm:pt modelId="{F0207322-F9B3-41C8-BBFB-07D4251076F1}">
      <dgm:prSet/>
      <dgm:spPr/>
      <dgm:t>
        <a:bodyPr/>
        <a:lstStyle/>
        <a:p>
          <a:pPr rtl="0"/>
          <a:r>
            <a:rPr lang="es-CO" b="1" dirty="0" smtClean="0"/>
            <a:t>Acta de Suspensión.</a:t>
          </a:r>
          <a:r>
            <a:rPr lang="es-CO" dirty="0" smtClean="0"/>
            <a:t> Documento en el que se formalizan el acuerdo para suspender los plazos de vigencia y ejecución del contrato por circunstancias ajenas a la voluntad de las partes.</a:t>
          </a:r>
          <a:endParaRPr lang="es-CO" dirty="0"/>
        </a:p>
      </dgm:t>
    </dgm:pt>
    <dgm:pt modelId="{4C051F6E-3205-453B-9953-961F327E3C06}" type="parTrans" cxnId="{F4265F96-AF50-4690-BB9F-4E27AE76B7BC}">
      <dgm:prSet/>
      <dgm:spPr/>
      <dgm:t>
        <a:bodyPr/>
        <a:lstStyle/>
        <a:p>
          <a:endParaRPr lang="es-ES"/>
        </a:p>
      </dgm:t>
    </dgm:pt>
    <dgm:pt modelId="{E4427557-99F2-43C9-9560-8EFDDD2919AB}" type="sibTrans" cxnId="{F4265F96-AF50-4690-BB9F-4E27AE76B7BC}">
      <dgm:prSet/>
      <dgm:spPr/>
      <dgm:t>
        <a:bodyPr/>
        <a:lstStyle/>
        <a:p>
          <a:endParaRPr lang="es-ES"/>
        </a:p>
      </dgm:t>
    </dgm:pt>
    <dgm:pt modelId="{6FE629A9-EAF5-4647-AF34-2AFA43147B65}">
      <dgm:prSet/>
      <dgm:spPr/>
      <dgm:t>
        <a:bodyPr/>
        <a:lstStyle/>
        <a:p>
          <a:pPr rtl="0"/>
          <a:r>
            <a:rPr lang="es-CO" b="1" smtClean="0"/>
            <a:t>Acta de Reinicio. </a:t>
          </a:r>
          <a:r>
            <a:rPr lang="es-CO" smtClean="0"/>
            <a:t>Documento mediante el cual las partes formalizan el acuerdo para dar por terminada la suspensión y reiniciar la ejecución del contrato, previa modificación de la vigencia de las pólizas.</a:t>
          </a:r>
          <a:endParaRPr lang="es-CO"/>
        </a:p>
      </dgm:t>
    </dgm:pt>
    <dgm:pt modelId="{AAE13B56-D69C-4E74-8488-AC4711742F35}" type="parTrans" cxnId="{CE7A8992-1CDA-463D-AB83-71D13EF56766}">
      <dgm:prSet/>
      <dgm:spPr/>
      <dgm:t>
        <a:bodyPr/>
        <a:lstStyle/>
        <a:p>
          <a:endParaRPr lang="es-ES"/>
        </a:p>
      </dgm:t>
    </dgm:pt>
    <dgm:pt modelId="{4EEB0100-6994-44F6-A3E5-E0F5828DB8C1}" type="sibTrans" cxnId="{CE7A8992-1CDA-463D-AB83-71D13EF56766}">
      <dgm:prSet/>
      <dgm:spPr/>
      <dgm:t>
        <a:bodyPr/>
        <a:lstStyle/>
        <a:p>
          <a:endParaRPr lang="es-ES"/>
        </a:p>
      </dgm:t>
    </dgm:pt>
    <dgm:pt modelId="{68237AC7-4A2B-4353-8B9E-6940C4DA4146}">
      <dgm:prSet/>
      <dgm:spPr/>
      <dgm:t>
        <a:bodyPr/>
        <a:lstStyle/>
        <a:p>
          <a:pPr rtl="0"/>
          <a:r>
            <a:rPr lang="es-CO" b="1" smtClean="0"/>
            <a:t>Acta de Finalización. </a:t>
          </a:r>
          <a:r>
            <a:rPr lang="es-CO" smtClean="0"/>
            <a:t>Documento en el consta la entrega de los bienes o servicios contratados y el recibido a satisfacción de la Universidad.</a:t>
          </a:r>
          <a:endParaRPr lang="es-CO"/>
        </a:p>
      </dgm:t>
    </dgm:pt>
    <dgm:pt modelId="{4ED0E71B-CB03-42CF-A377-156B6CFA0E3B}" type="parTrans" cxnId="{19A61B45-2B7F-4764-A723-AEE2D6116F5F}">
      <dgm:prSet/>
      <dgm:spPr/>
      <dgm:t>
        <a:bodyPr/>
        <a:lstStyle/>
        <a:p>
          <a:endParaRPr lang="es-ES"/>
        </a:p>
      </dgm:t>
    </dgm:pt>
    <dgm:pt modelId="{D481705F-5B0B-4FD7-AB91-495C37A0CB81}" type="sibTrans" cxnId="{19A61B45-2B7F-4764-A723-AEE2D6116F5F}">
      <dgm:prSet/>
      <dgm:spPr/>
      <dgm:t>
        <a:bodyPr/>
        <a:lstStyle/>
        <a:p>
          <a:endParaRPr lang="es-ES"/>
        </a:p>
      </dgm:t>
    </dgm:pt>
    <dgm:pt modelId="{B859C6E1-1C66-405B-AC4A-E6F68A2BBEB9}">
      <dgm:prSet/>
      <dgm:spPr/>
      <dgm:t>
        <a:bodyPr/>
        <a:lstStyle/>
        <a:p>
          <a:pPr rtl="0"/>
          <a:r>
            <a:rPr lang="es-CO" b="1" smtClean="0"/>
            <a:t>Acta de Liquidación del Contrato. </a:t>
          </a:r>
          <a:r>
            <a:rPr lang="es-CO" smtClean="0"/>
            <a:t>Documento mediante el cual las partes pueden declararse a paz y salvo.</a:t>
          </a:r>
          <a:endParaRPr lang="es-CO"/>
        </a:p>
      </dgm:t>
    </dgm:pt>
    <dgm:pt modelId="{FEFE0396-D6A3-4349-AFE2-3014B7E38850}" type="parTrans" cxnId="{0ABD0330-C8D2-4632-A076-60C69DDFC9B4}">
      <dgm:prSet/>
      <dgm:spPr/>
      <dgm:t>
        <a:bodyPr/>
        <a:lstStyle/>
        <a:p>
          <a:endParaRPr lang="es-ES"/>
        </a:p>
      </dgm:t>
    </dgm:pt>
    <dgm:pt modelId="{C0A3CAF5-D4F5-41BD-B1CA-D11969A565CA}" type="sibTrans" cxnId="{0ABD0330-C8D2-4632-A076-60C69DDFC9B4}">
      <dgm:prSet/>
      <dgm:spPr/>
      <dgm:t>
        <a:bodyPr/>
        <a:lstStyle/>
        <a:p>
          <a:endParaRPr lang="es-ES"/>
        </a:p>
      </dgm:t>
    </dgm:pt>
    <dgm:pt modelId="{7CB34379-29A0-4EC7-86D9-9E9211E0878A}" type="pres">
      <dgm:prSet presAssocID="{1BFF1C62-C710-4444-B708-5B27FB309C6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O"/>
        </a:p>
      </dgm:t>
    </dgm:pt>
    <dgm:pt modelId="{E67CC0D1-2F6A-4931-94EA-4317FEE67669}" type="pres">
      <dgm:prSet presAssocID="{11DCFAE1-36F7-4F8E-A24E-CD12400B8009}" presName="thickLine" presStyleLbl="alignNode1" presStyleIdx="0" presStyleCnt="1"/>
      <dgm:spPr/>
    </dgm:pt>
    <dgm:pt modelId="{6F7014E5-700D-4C7D-B199-53CCCBE7F283}" type="pres">
      <dgm:prSet presAssocID="{11DCFAE1-36F7-4F8E-A24E-CD12400B8009}" presName="horz1" presStyleCnt="0"/>
      <dgm:spPr/>
    </dgm:pt>
    <dgm:pt modelId="{21BE0633-E714-4008-9022-B8297D523F45}" type="pres">
      <dgm:prSet presAssocID="{11DCFAE1-36F7-4F8E-A24E-CD12400B8009}" presName="tx1" presStyleLbl="revTx" presStyleIdx="0" presStyleCnt="7"/>
      <dgm:spPr/>
      <dgm:t>
        <a:bodyPr/>
        <a:lstStyle/>
        <a:p>
          <a:endParaRPr lang="es-CO"/>
        </a:p>
      </dgm:t>
    </dgm:pt>
    <dgm:pt modelId="{4B498AB0-FEBC-4632-B5B1-E0288186BC89}" type="pres">
      <dgm:prSet presAssocID="{11DCFAE1-36F7-4F8E-A24E-CD12400B8009}" presName="vert1" presStyleCnt="0"/>
      <dgm:spPr/>
    </dgm:pt>
    <dgm:pt modelId="{3BC458AC-5D1B-4B7A-9722-7002F045729F}" type="pres">
      <dgm:prSet presAssocID="{177F3932-CDE7-4A11-9DB9-91B337B2A3E0}" presName="vertSpace2a" presStyleCnt="0"/>
      <dgm:spPr/>
    </dgm:pt>
    <dgm:pt modelId="{51A60C1C-0770-4D91-BD1B-FDC0F0C6FD15}" type="pres">
      <dgm:prSet presAssocID="{177F3932-CDE7-4A11-9DB9-91B337B2A3E0}" presName="horz2" presStyleCnt="0"/>
      <dgm:spPr/>
    </dgm:pt>
    <dgm:pt modelId="{B3AAD2F3-76CE-428A-80E6-AB42E43DF159}" type="pres">
      <dgm:prSet presAssocID="{177F3932-CDE7-4A11-9DB9-91B337B2A3E0}" presName="horzSpace2" presStyleCnt="0"/>
      <dgm:spPr/>
    </dgm:pt>
    <dgm:pt modelId="{C0C57AA4-4304-4A98-9C9D-3374563AD777}" type="pres">
      <dgm:prSet presAssocID="{177F3932-CDE7-4A11-9DB9-91B337B2A3E0}" presName="tx2" presStyleLbl="revTx" presStyleIdx="1" presStyleCnt="7"/>
      <dgm:spPr/>
      <dgm:t>
        <a:bodyPr/>
        <a:lstStyle/>
        <a:p>
          <a:endParaRPr lang="es-CO"/>
        </a:p>
      </dgm:t>
    </dgm:pt>
    <dgm:pt modelId="{02ACBEF4-ED45-435E-A975-EA9D97CF5D62}" type="pres">
      <dgm:prSet presAssocID="{177F3932-CDE7-4A11-9DB9-91B337B2A3E0}" presName="vert2" presStyleCnt="0"/>
      <dgm:spPr/>
    </dgm:pt>
    <dgm:pt modelId="{8F486FA0-E6B7-4098-A48A-C5ED930561FD}" type="pres">
      <dgm:prSet presAssocID="{177F3932-CDE7-4A11-9DB9-91B337B2A3E0}" presName="thinLine2b" presStyleLbl="callout" presStyleIdx="0" presStyleCnt="6"/>
      <dgm:spPr/>
    </dgm:pt>
    <dgm:pt modelId="{EE6E8B78-FEDD-49E9-8743-DBDD5D1EE6A4}" type="pres">
      <dgm:prSet presAssocID="{177F3932-CDE7-4A11-9DB9-91B337B2A3E0}" presName="vertSpace2b" presStyleCnt="0"/>
      <dgm:spPr/>
    </dgm:pt>
    <dgm:pt modelId="{2A87321C-8BD5-48F8-A287-1C9D7483D560}" type="pres">
      <dgm:prSet presAssocID="{87CE5C1C-FE5E-4874-9591-03C9C575770E}" presName="horz2" presStyleCnt="0"/>
      <dgm:spPr/>
    </dgm:pt>
    <dgm:pt modelId="{6918BAD4-E28C-45CE-9278-2AD78AFD55F8}" type="pres">
      <dgm:prSet presAssocID="{87CE5C1C-FE5E-4874-9591-03C9C575770E}" presName="horzSpace2" presStyleCnt="0"/>
      <dgm:spPr/>
    </dgm:pt>
    <dgm:pt modelId="{60F84D93-12B0-4904-A697-883D65484807}" type="pres">
      <dgm:prSet presAssocID="{87CE5C1C-FE5E-4874-9591-03C9C575770E}" presName="tx2" presStyleLbl="revTx" presStyleIdx="2" presStyleCnt="7"/>
      <dgm:spPr/>
      <dgm:t>
        <a:bodyPr/>
        <a:lstStyle/>
        <a:p>
          <a:endParaRPr lang="es-CO"/>
        </a:p>
      </dgm:t>
    </dgm:pt>
    <dgm:pt modelId="{F978B2A8-2A4D-4C5D-A168-6E1EB2D0E03C}" type="pres">
      <dgm:prSet presAssocID="{87CE5C1C-FE5E-4874-9591-03C9C575770E}" presName="vert2" presStyleCnt="0"/>
      <dgm:spPr/>
    </dgm:pt>
    <dgm:pt modelId="{99CF11FC-E1D8-4377-A99E-6F3A74ACD650}" type="pres">
      <dgm:prSet presAssocID="{87CE5C1C-FE5E-4874-9591-03C9C575770E}" presName="thinLine2b" presStyleLbl="callout" presStyleIdx="1" presStyleCnt="6"/>
      <dgm:spPr/>
    </dgm:pt>
    <dgm:pt modelId="{FA6C10CF-9DD7-4A15-9355-6DDABE3D5E5F}" type="pres">
      <dgm:prSet presAssocID="{87CE5C1C-FE5E-4874-9591-03C9C575770E}" presName="vertSpace2b" presStyleCnt="0"/>
      <dgm:spPr/>
    </dgm:pt>
    <dgm:pt modelId="{4DCBFF24-E98D-4915-9AA8-9F0BD010C23D}" type="pres">
      <dgm:prSet presAssocID="{F0207322-F9B3-41C8-BBFB-07D4251076F1}" presName="horz2" presStyleCnt="0"/>
      <dgm:spPr/>
    </dgm:pt>
    <dgm:pt modelId="{9FF11E63-8DC5-4CA6-BFAC-6CCD87701C0D}" type="pres">
      <dgm:prSet presAssocID="{F0207322-F9B3-41C8-BBFB-07D4251076F1}" presName="horzSpace2" presStyleCnt="0"/>
      <dgm:spPr/>
    </dgm:pt>
    <dgm:pt modelId="{AF8D1288-6998-423F-8E9C-87E9677778EB}" type="pres">
      <dgm:prSet presAssocID="{F0207322-F9B3-41C8-BBFB-07D4251076F1}" presName="tx2" presStyleLbl="revTx" presStyleIdx="3" presStyleCnt="7"/>
      <dgm:spPr/>
      <dgm:t>
        <a:bodyPr/>
        <a:lstStyle/>
        <a:p>
          <a:endParaRPr lang="es-CO"/>
        </a:p>
      </dgm:t>
    </dgm:pt>
    <dgm:pt modelId="{6B8862A4-EEC7-4591-BCE5-CD95998A8527}" type="pres">
      <dgm:prSet presAssocID="{F0207322-F9B3-41C8-BBFB-07D4251076F1}" presName="vert2" presStyleCnt="0"/>
      <dgm:spPr/>
    </dgm:pt>
    <dgm:pt modelId="{6104B82B-B2DB-4933-966A-1D27F31E3698}" type="pres">
      <dgm:prSet presAssocID="{F0207322-F9B3-41C8-BBFB-07D4251076F1}" presName="thinLine2b" presStyleLbl="callout" presStyleIdx="2" presStyleCnt="6"/>
      <dgm:spPr/>
    </dgm:pt>
    <dgm:pt modelId="{F6C37ECC-9E20-4429-987E-829B4A744E09}" type="pres">
      <dgm:prSet presAssocID="{F0207322-F9B3-41C8-BBFB-07D4251076F1}" presName="vertSpace2b" presStyleCnt="0"/>
      <dgm:spPr/>
    </dgm:pt>
    <dgm:pt modelId="{C2F7F9D1-1A95-4B8E-A3D0-A653FD4C9D8A}" type="pres">
      <dgm:prSet presAssocID="{6FE629A9-EAF5-4647-AF34-2AFA43147B65}" presName="horz2" presStyleCnt="0"/>
      <dgm:spPr/>
    </dgm:pt>
    <dgm:pt modelId="{5D2C66AD-CE54-4A4B-A850-2B1C2DBCB26A}" type="pres">
      <dgm:prSet presAssocID="{6FE629A9-EAF5-4647-AF34-2AFA43147B65}" presName="horzSpace2" presStyleCnt="0"/>
      <dgm:spPr/>
    </dgm:pt>
    <dgm:pt modelId="{39E3CA3A-95A3-4AE6-81DD-B0A47AE2C944}" type="pres">
      <dgm:prSet presAssocID="{6FE629A9-EAF5-4647-AF34-2AFA43147B65}" presName="tx2" presStyleLbl="revTx" presStyleIdx="4" presStyleCnt="7"/>
      <dgm:spPr/>
      <dgm:t>
        <a:bodyPr/>
        <a:lstStyle/>
        <a:p>
          <a:endParaRPr lang="es-CO"/>
        </a:p>
      </dgm:t>
    </dgm:pt>
    <dgm:pt modelId="{1153EB9A-FDB6-435F-8E14-5E8789B54C5F}" type="pres">
      <dgm:prSet presAssocID="{6FE629A9-EAF5-4647-AF34-2AFA43147B65}" presName="vert2" presStyleCnt="0"/>
      <dgm:spPr/>
    </dgm:pt>
    <dgm:pt modelId="{4FCFA3F5-8F3C-419A-951F-47E62672EFD0}" type="pres">
      <dgm:prSet presAssocID="{6FE629A9-EAF5-4647-AF34-2AFA43147B65}" presName="thinLine2b" presStyleLbl="callout" presStyleIdx="3" presStyleCnt="6"/>
      <dgm:spPr/>
    </dgm:pt>
    <dgm:pt modelId="{EB23A681-796A-47CC-9337-B5B1A197432E}" type="pres">
      <dgm:prSet presAssocID="{6FE629A9-EAF5-4647-AF34-2AFA43147B65}" presName="vertSpace2b" presStyleCnt="0"/>
      <dgm:spPr/>
    </dgm:pt>
    <dgm:pt modelId="{F91B75F8-24FC-4B45-AEA6-3F32D341BE6A}" type="pres">
      <dgm:prSet presAssocID="{68237AC7-4A2B-4353-8B9E-6940C4DA4146}" presName="horz2" presStyleCnt="0"/>
      <dgm:spPr/>
    </dgm:pt>
    <dgm:pt modelId="{D8A186B1-4C97-414A-A77E-76144435D42B}" type="pres">
      <dgm:prSet presAssocID="{68237AC7-4A2B-4353-8B9E-6940C4DA4146}" presName="horzSpace2" presStyleCnt="0"/>
      <dgm:spPr/>
    </dgm:pt>
    <dgm:pt modelId="{7E2ECDF3-5E0B-43B4-A8CA-EB00B31565EB}" type="pres">
      <dgm:prSet presAssocID="{68237AC7-4A2B-4353-8B9E-6940C4DA4146}" presName="tx2" presStyleLbl="revTx" presStyleIdx="5" presStyleCnt="7"/>
      <dgm:spPr/>
      <dgm:t>
        <a:bodyPr/>
        <a:lstStyle/>
        <a:p>
          <a:endParaRPr lang="es-CO"/>
        </a:p>
      </dgm:t>
    </dgm:pt>
    <dgm:pt modelId="{D84CF3AC-33F7-4185-8D4B-91F5A9BE5A1E}" type="pres">
      <dgm:prSet presAssocID="{68237AC7-4A2B-4353-8B9E-6940C4DA4146}" presName="vert2" presStyleCnt="0"/>
      <dgm:spPr/>
    </dgm:pt>
    <dgm:pt modelId="{72E50D89-8905-4205-AEDC-B9CD1FFDC681}" type="pres">
      <dgm:prSet presAssocID="{68237AC7-4A2B-4353-8B9E-6940C4DA4146}" presName="thinLine2b" presStyleLbl="callout" presStyleIdx="4" presStyleCnt="6"/>
      <dgm:spPr/>
    </dgm:pt>
    <dgm:pt modelId="{DE447574-20D8-4A05-A9FB-B4DCB990B8D2}" type="pres">
      <dgm:prSet presAssocID="{68237AC7-4A2B-4353-8B9E-6940C4DA4146}" presName="vertSpace2b" presStyleCnt="0"/>
      <dgm:spPr/>
    </dgm:pt>
    <dgm:pt modelId="{E852AF6C-B9EC-42F2-BDEF-E1AF70725E7B}" type="pres">
      <dgm:prSet presAssocID="{B859C6E1-1C66-405B-AC4A-E6F68A2BBEB9}" presName="horz2" presStyleCnt="0"/>
      <dgm:spPr/>
    </dgm:pt>
    <dgm:pt modelId="{AA0B8C49-2587-4CC5-9D31-43113E706737}" type="pres">
      <dgm:prSet presAssocID="{B859C6E1-1C66-405B-AC4A-E6F68A2BBEB9}" presName="horzSpace2" presStyleCnt="0"/>
      <dgm:spPr/>
    </dgm:pt>
    <dgm:pt modelId="{05A75D65-EB92-4189-9485-6872596CF84B}" type="pres">
      <dgm:prSet presAssocID="{B859C6E1-1C66-405B-AC4A-E6F68A2BBEB9}" presName="tx2" presStyleLbl="revTx" presStyleIdx="6" presStyleCnt="7"/>
      <dgm:spPr/>
      <dgm:t>
        <a:bodyPr/>
        <a:lstStyle/>
        <a:p>
          <a:endParaRPr lang="es-CO"/>
        </a:p>
      </dgm:t>
    </dgm:pt>
    <dgm:pt modelId="{857CF3C8-4609-4BE5-8FAC-297C5F3FCA4D}" type="pres">
      <dgm:prSet presAssocID="{B859C6E1-1C66-405B-AC4A-E6F68A2BBEB9}" presName="vert2" presStyleCnt="0"/>
      <dgm:spPr/>
    </dgm:pt>
    <dgm:pt modelId="{CE361961-793C-4B99-810C-20C667E7014B}" type="pres">
      <dgm:prSet presAssocID="{B859C6E1-1C66-405B-AC4A-E6F68A2BBEB9}" presName="thinLine2b" presStyleLbl="callout" presStyleIdx="5" presStyleCnt="6"/>
      <dgm:spPr/>
    </dgm:pt>
    <dgm:pt modelId="{DCB03B76-9ECC-4F32-B073-C84F5AAE1695}" type="pres">
      <dgm:prSet presAssocID="{B859C6E1-1C66-405B-AC4A-E6F68A2BBEB9}" presName="vertSpace2b" presStyleCnt="0"/>
      <dgm:spPr/>
    </dgm:pt>
  </dgm:ptLst>
  <dgm:cxnLst>
    <dgm:cxn modelId="{7F42BA0E-FE69-4EFB-B5FC-3875CD35961F}" type="presOf" srcId="{177F3932-CDE7-4A11-9DB9-91B337B2A3E0}" destId="{C0C57AA4-4304-4A98-9C9D-3374563AD777}" srcOrd="0" destOrd="0" presId="urn:microsoft.com/office/officeart/2008/layout/LinedList"/>
    <dgm:cxn modelId="{A9E5002B-0EA3-4088-97AC-F82B8BB37244}" type="presOf" srcId="{68237AC7-4A2B-4353-8B9E-6940C4DA4146}" destId="{7E2ECDF3-5E0B-43B4-A8CA-EB00B31565EB}" srcOrd="0" destOrd="0" presId="urn:microsoft.com/office/officeart/2008/layout/LinedList"/>
    <dgm:cxn modelId="{D0EEEA58-C890-4CCD-989C-728090116F6F}" type="presOf" srcId="{11DCFAE1-36F7-4F8E-A24E-CD12400B8009}" destId="{21BE0633-E714-4008-9022-B8297D523F45}" srcOrd="0" destOrd="0" presId="urn:microsoft.com/office/officeart/2008/layout/LinedList"/>
    <dgm:cxn modelId="{397949DA-3098-4F3D-AEDF-0FDC6FED9686}" type="presOf" srcId="{F0207322-F9B3-41C8-BBFB-07D4251076F1}" destId="{AF8D1288-6998-423F-8E9C-87E9677778EB}" srcOrd="0" destOrd="0" presId="urn:microsoft.com/office/officeart/2008/layout/LinedList"/>
    <dgm:cxn modelId="{F4265F96-AF50-4690-BB9F-4E27AE76B7BC}" srcId="{11DCFAE1-36F7-4F8E-A24E-CD12400B8009}" destId="{F0207322-F9B3-41C8-BBFB-07D4251076F1}" srcOrd="2" destOrd="0" parTransId="{4C051F6E-3205-453B-9953-961F327E3C06}" sibTransId="{E4427557-99F2-43C9-9560-8EFDDD2919AB}"/>
    <dgm:cxn modelId="{0ABD0330-C8D2-4632-A076-60C69DDFC9B4}" srcId="{11DCFAE1-36F7-4F8E-A24E-CD12400B8009}" destId="{B859C6E1-1C66-405B-AC4A-E6F68A2BBEB9}" srcOrd="5" destOrd="0" parTransId="{FEFE0396-D6A3-4349-AFE2-3014B7E38850}" sibTransId="{C0A3CAF5-D4F5-41BD-B1CA-D11969A565CA}"/>
    <dgm:cxn modelId="{42374416-6164-4C1B-88C3-49B5B22A9921}" srcId="{1BFF1C62-C710-4444-B708-5B27FB309C65}" destId="{11DCFAE1-36F7-4F8E-A24E-CD12400B8009}" srcOrd="0" destOrd="0" parTransId="{52734E5B-5147-494C-A39B-10DC63C89EB6}" sibTransId="{C991A3A0-4469-4A82-8507-356085ACDCA8}"/>
    <dgm:cxn modelId="{E78F25E4-5A3A-416D-8990-98623420C003}" type="presOf" srcId="{6FE629A9-EAF5-4647-AF34-2AFA43147B65}" destId="{39E3CA3A-95A3-4AE6-81DD-B0A47AE2C944}" srcOrd="0" destOrd="0" presId="urn:microsoft.com/office/officeart/2008/layout/LinedList"/>
    <dgm:cxn modelId="{7F7CBE82-3413-472B-AD00-B03EB5360214}" type="presOf" srcId="{B859C6E1-1C66-405B-AC4A-E6F68A2BBEB9}" destId="{05A75D65-EB92-4189-9485-6872596CF84B}" srcOrd="0" destOrd="0" presId="urn:microsoft.com/office/officeart/2008/layout/LinedList"/>
    <dgm:cxn modelId="{090FBD07-C249-43D0-A173-8A0A6DA4793E}" type="presOf" srcId="{1BFF1C62-C710-4444-B708-5B27FB309C65}" destId="{7CB34379-29A0-4EC7-86D9-9E9211E0878A}" srcOrd="0" destOrd="0" presId="urn:microsoft.com/office/officeart/2008/layout/LinedList"/>
    <dgm:cxn modelId="{19A61B45-2B7F-4764-A723-AEE2D6116F5F}" srcId="{11DCFAE1-36F7-4F8E-A24E-CD12400B8009}" destId="{68237AC7-4A2B-4353-8B9E-6940C4DA4146}" srcOrd="4" destOrd="0" parTransId="{4ED0E71B-CB03-42CF-A377-156B6CFA0E3B}" sibTransId="{D481705F-5B0B-4FD7-AB91-495C37A0CB81}"/>
    <dgm:cxn modelId="{656A387C-8DD8-4938-A403-F217E1972E62}" srcId="{11DCFAE1-36F7-4F8E-A24E-CD12400B8009}" destId="{177F3932-CDE7-4A11-9DB9-91B337B2A3E0}" srcOrd="0" destOrd="0" parTransId="{46AEB5A1-0D76-4561-BF09-93DB9801C214}" sibTransId="{BD8293E4-6240-482D-BBBB-31512E310416}"/>
    <dgm:cxn modelId="{F42CF0FA-9451-40CF-ABFC-0B826EA4331E}" type="presOf" srcId="{87CE5C1C-FE5E-4874-9591-03C9C575770E}" destId="{60F84D93-12B0-4904-A697-883D65484807}" srcOrd="0" destOrd="0" presId="urn:microsoft.com/office/officeart/2008/layout/LinedList"/>
    <dgm:cxn modelId="{CE7A8992-1CDA-463D-AB83-71D13EF56766}" srcId="{11DCFAE1-36F7-4F8E-A24E-CD12400B8009}" destId="{6FE629A9-EAF5-4647-AF34-2AFA43147B65}" srcOrd="3" destOrd="0" parTransId="{AAE13B56-D69C-4E74-8488-AC4711742F35}" sibTransId="{4EEB0100-6994-44F6-A3E5-E0F5828DB8C1}"/>
    <dgm:cxn modelId="{509C2600-42C8-4626-AA72-45B5F03AADB2}" srcId="{11DCFAE1-36F7-4F8E-A24E-CD12400B8009}" destId="{87CE5C1C-FE5E-4874-9591-03C9C575770E}" srcOrd="1" destOrd="0" parTransId="{3A68696D-6D97-4A94-9F06-83A74C008490}" sibTransId="{D1D6511B-994F-46FC-A0FE-B446E76D158B}"/>
    <dgm:cxn modelId="{31E06E6B-F549-47DF-8392-84C2B3E7AF1B}" type="presParOf" srcId="{7CB34379-29A0-4EC7-86D9-9E9211E0878A}" destId="{E67CC0D1-2F6A-4931-94EA-4317FEE67669}" srcOrd="0" destOrd="0" presId="urn:microsoft.com/office/officeart/2008/layout/LinedList"/>
    <dgm:cxn modelId="{26507ADD-540E-4098-B27F-DFF7753C1968}" type="presParOf" srcId="{7CB34379-29A0-4EC7-86D9-9E9211E0878A}" destId="{6F7014E5-700D-4C7D-B199-53CCCBE7F283}" srcOrd="1" destOrd="0" presId="urn:microsoft.com/office/officeart/2008/layout/LinedList"/>
    <dgm:cxn modelId="{5FA6AB9E-C307-4C27-8295-4887DF5CB44C}" type="presParOf" srcId="{6F7014E5-700D-4C7D-B199-53CCCBE7F283}" destId="{21BE0633-E714-4008-9022-B8297D523F45}" srcOrd="0" destOrd="0" presId="urn:microsoft.com/office/officeart/2008/layout/LinedList"/>
    <dgm:cxn modelId="{E5E59D59-5A87-41BA-A2BC-4B50D4A61FE2}" type="presParOf" srcId="{6F7014E5-700D-4C7D-B199-53CCCBE7F283}" destId="{4B498AB0-FEBC-4632-B5B1-E0288186BC89}" srcOrd="1" destOrd="0" presId="urn:microsoft.com/office/officeart/2008/layout/LinedList"/>
    <dgm:cxn modelId="{5954D45D-24D7-4A46-A42D-A7AD4A04B736}" type="presParOf" srcId="{4B498AB0-FEBC-4632-B5B1-E0288186BC89}" destId="{3BC458AC-5D1B-4B7A-9722-7002F045729F}" srcOrd="0" destOrd="0" presId="urn:microsoft.com/office/officeart/2008/layout/LinedList"/>
    <dgm:cxn modelId="{AC28FD9D-5B8A-4E94-8488-68F3FEB65F1D}" type="presParOf" srcId="{4B498AB0-FEBC-4632-B5B1-E0288186BC89}" destId="{51A60C1C-0770-4D91-BD1B-FDC0F0C6FD15}" srcOrd="1" destOrd="0" presId="urn:microsoft.com/office/officeart/2008/layout/LinedList"/>
    <dgm:cxn modelId="{1FCA7775-1D70-486D-AADC-0E8ED4B60A6A}" type="presParOf" srcId="{51A60C1C-0770-4D91-BD1B-FDC0F0C6FD15}" destId="{B3AAD2F3-76CE-428A-80E6-AB42E43DF159}" srcOrd="0" destOrd="0" presId="urn:microsoft.com/office/officeart/2008/layout/LinedList"/>
    <dgm:cxn modelId="{0E88AEB6-019A-445C-9FF0-D39B075A6E87}" type="presParOf" srcId="{51A60C1C-0770-4D91-BD1B-FDC0F0C6FD15}" destId="{C0C57AA4-4304-4A98-9C9D-3374563AD777}" srcOrd="1" destOrd="0" presId="urn:microsoft.com/office/officeart/2008/layout/LinedList"/>
    <dgm:cxn modelId="{E3A97E98-3D81-4718-AF9B-1C5DFD2621E8}" type="presParOf" srcId="{51A60C1C-0770-4D91-BD1B-FDC0F0C6FD15}" destId="{02ACBEF4-ED45-435E-A975-EA9D97CF5D62}" srcOrd="2" destOrd="0" presId="urn:microsoft.com/office/officeart/2008/layout/LinedList"/>
    <dgm:cxn modelId="{9D8307F2-74A5-4914-AA62-0B482D851CE4}" type="presParOf" srcId="{4B498AB0-FEBC-4632-B5B1-E0288186BC89}" destId="{8F486FA0-E6B7-4098-A48A-C5ED930561FD}" srcOrd="2" destOrd="0" presId="urn:microsoft.com/office/officeart/2008/layout/LinedList"/>
    <dgm:cxn modelId="{006A843D-615C-4876-A61E-44FBC45F432C}" type="presParOf" srcId="{4B498AB0-FEBC-4632-B5B1-E0288186BC89}" destId="{EE6E8B78-FEDD-49E9-8743-DBDD5D1EE6A4}" srcOrd="3" destOrd="0" presId="urn:microsoft.com/office/officeart/2008/layout/LinedList"/>
    <dgm:cxn modelId="{E2561660-4C44-45A2-A08E-9BDEBF428B68}" type="presParOf" srcId="{4B498AB0-FEBC-4632-B5B1-E0288186BC89}" destId="{2A87321C-8BD5-48F8-A287-1C9D7483D560}" srcOrd="4" destOrd="0" presId="urn:microsoft.com/office/officeart/2008/layout/LinedList"/>
    <dgm:cxn modelId="{9D30DA28-4603-43C5-B3A2-DA828C9C8538}" type="presParOf" srcId="{2A87321C-8BD5-48F8-A287-1C9D7483D560}" destId="{6918BAD4-E28C-45CE-9278-2AD78AFD55F8}" srcOrd="0" destOrd="0" presId="urn:microsoft.com/office/officeart/2008/layout/LinedList"/>
    <dgm:cxn modelId="{333A2373-EA9F-4F19-8D21-AD56085909F4}" type="presParOf" srcId="{2A87321C-8BD5-48F8-A287-1C9D7483D560}" destId="{60F84D93-12B0-4904-A697-883D65484807}" srcOrd="1" destOrd="0" presId="urn:microsoft.com/office/officeart/2008/layout/LinedList"/>
    <dgm:cxn modelId="{16E9CC88-F007-41A4-9BA8-9507534849AA}" type="presParOf" srcId="{2A87321C-8BD5-48F8-A287-1C9D7483D560}" destId="{F978B2A8-2A4D-4C5D-A168-6E1EB2D0E03C}" srcOrd="2" destOrd="0" presId="urn:microsoft.com/office/officeart/2008/layout/LinedList"/>
    <dgm:cxn modelId="{82D5F0DA-6203-494D-9EC2-82003EA37885}" type="presParOf" srcId="{4B498AB0-FEBC-4632-B5B1-E0288186BC89}" destId="{99CF11FC-E1D8-4377-A99E-6F3A74ACD650}" srcOrd="5" destOrd="0" presId="urn:microsoft.com/office/officeart/2008/layout/LinedList"/>
    <dgm:cxn modelId="{B595C38A-9DFE-47E5-91F9-74576EA7410B}" type="presParOf" srcId="{4B498AB0-FEBC-4632-B5B1-E0288186BC89}" destId="{FA6C10CF-9DD7-4A15-9355-6DDABE3D5E5F}" srcOrd="6" destOrd="0" presId="urn:microsoft.com/office/officeart/2008/layout/LinedList"/>
    <dgm:cxn modelId="{B09A893B-4BC6-4228-B4AD-FAFB0F6C8D66}" type="presParOf" srcId="{4B498AB0-FEBC-4632-B5B1-E0288186BC89}" destId="{4DCBFF24-E98D-4915-9AA8-9F0BD010C23D}" srcOrd="7" destOrd="0" presId="urn:microsoft.com/office/officeart/2008/layout/LinedList"/>
    <dgm:cxn modelId="{BE258A23-EEFE-4CBD-9519-A2AC852B6A48}" type="presParOf" srcId="{4DCBFF24-E98D-4915-9AA8-9F0BD010C23D}" destId="{9FF11E63-8DC5-4CA6-BFAC-6CCD87701C0D}" srcOrd="0" destOrd="0" presId="urn:microsoft.com/office/officeart/2008/layout/LinedList"/>
    <dgm:cxn modelId="{FF339CCD-5A27-4D63-9306-A3B8E37480BC}" type="presParOf" srcId="{4DCBFF24-E98D-4915-9AA8-9F0BD010C23D}" destId="{AF8D1288-6998-423F-8E9C-87E9677778EB}" srcOrd="1" destOrd="0" presId="urn:microsoft.com/office/officeart/2008/layout/LinedList"/>
    <dgm:cxn modelId="{50376876-FA80-4405-AFCD-2823235D109A}" type="presParOf" srcId="{4DCBFF24-E98D-4915-9AA8-9F0BD010C23D}" destId="{6B8862A4-EEC7-4591-BCE5-CD95998A8527}" srcOrd="2" destOrd="0" presId="urn:microsoft.com/office/officeart/2008/layout/LinedList"/>
    <dgm:cxn modelId="{C9C5D03D-3CA1-4F4E-8B57-B5A5B956686B}" type="presParOf" srcId="{4B498AB0-FEBC-4632-B5B1-E0288186BC89}" destId="{6104B82B-B2DB-4933-966A-1D27F31E3698}" srcOrd="8" destOrd="0" presId="urn:microsoft.com/office/officeart/2008/layout/LinedList"/>
    <dgm:cxn modelId="{303AF3D3-2B12-453F-90D7-B156810AB153}" type="presParOf" srcId="{4B498AB0-FEBC-4632-B5B1-E0288186BC89}" destId="{F6C37ECC-9E20-4429-987E-829B4A744E09}" srcOrd="9" destOrd="0" presId="urn:microsoft.com/office/officeart/2008/layout/LinedList"/>
    <dgm:cxn modelId="{6F26D47F-8204-407E-B145-FE85570ECD07}" type="presParOf" srcId="{4B498AB0-FEBC-4632-B5B1-E0288186BC89}" destId="{C2F7F9D1-1A95-4B8E-A3D0-A653FD4C9D8A}" srcOrd="10" destOrd="0" presId="urn:microsoft.com/office/officeart/2008/layout/LinedList"/>
    <dgm:cxn modelId="{DDF59FC9-DACF-4969-8533-A2204029918D}" type="presParOf" srcId="{C2F7F9D1-1A95-4B8E-A3D0-A653FD4C9D8A}" destId="{5D2C66AD-CE54-4A4B-A850-2B1C2DBCB26A}" srcOrd="0" destOrd="0" presId="urn:microsoft.com/office/officeart/2008/layout/LinedList"/>
    <dgm:cxn modelId="{3C40A5CC-3923-4798-BE3A-28913B596C81}" type="presParOf" srcId="{C2F7F9D1-1A95-4B8E-A3D0-A653FD4C9D8A}" destId="{39E3CA3A-95A3-4AE6-81DD-B0A47AE2C944}" srcOrd="1" destOrd="0" presId="urn:microsoft.com/office/officeart/2008/layout/LinedList"/>
    <dgm:cxn modelId="{7DDEA0FA-5A97-4152-84B5-4EBAF2D726E9}" type="presParOf" srcId="{C2F7F9D1-1A95-4B8E-A3D0-A653FD4C9D8A}" destId="{1153EB9A-FDB6-435F-8E14-5E8789B54C5F}" srcOrd="2" destOrd="0" presId="urn:microsoft.com/office/officeart/2008/layout/LinedList"/>
    <dgm:cxn modelId="{4D56E3B2-B0D1-4DB8-A097-0C2747EB1470}" type="presParOf" srcId="{4B498AB0-FEBC-4632-B5B1-E0288186BC89}" destId="{4FCFA3F5-8F3C-419A-951F-47E62672EFD0}" srcOrd="11" destOrd="0" presId="urn:microsoft.com/office/officeart/2008/layout/LinedList"/>
    <dgm:cxn modelId="{AE33E00E-E28D-4A69-8C64-56F763E15D88}" type="presParOf" srcId="{4B498AB0-FEBC-4632-B5B1-E0288186BC89}" destId="{EB23A681-796A-47CC-9337-B5B1A197432E}" srcOrd="12" destOrd="0" presId="urn:microsoft.com/office/officeart/2008/layout/LinedList"/>
    <dgm:cxn modelId="{4E851B32-C55B-4F9F-AF1F-68E436BE5F8D}" type="presParOf" srcId="{4B498AB0-FEBC-4632-B5B1-E0288186BC89}" destId="{F91B75F8-24FC-4B45-AEA6-3F32D341BE6A}" srcOrd="13" destOrd="0" presId="urn:microsoft.com/office/officeart/2008/layout/LinedList"/>
    <dgm:cxn modelId="{DAC3B871-A33D-4089-8C44-C20FB2B562C9}" type="presParOf" srcId="{F91B75F8-24FC-4B45-AEA6-3F32D341BE6A}" destId="{D8A186B1-4C97-414A-A77E-76144435D42B}" srcOrd="0" destOrd="0" presId="urn:microsoft.com/office/officeart/2008/layout/LinedList"/>
    <dgm:cxn modelId="{5822BD02-78B4-4B4C-86B9-1B3F808AEF82}" type="presParOf" srcId="{F91B75F8-24FC-4B45-AEA6-3F32D341BE6A}" destId="{7E2ECDF3-5E0B-43B4-A8CA-EB00B31565EB}" srcOrd="1" destOrd="0" presId="urn:microsoft.com/office/officeart/2008/layout/LinedList"/>
    <dgm:cxn modelId="{F2EB1604-BBF6-489B-9B9E-D1845D637D6C}" type="presParOf" srcId="{F91B75F8-24FC-4B45-AEA6-3F32D341BE6A}" destId="{D84CF3AC-33F7-4185-8D4B-91F5A9BE5A1E}" srcOrd="2" destOrd="0" presId="urn:microsoft.com/office/officeart/2008/layout/LinedList"/>
    <dgm:cxn modelId="{340D1034-9851-4C7E-8E06-BE6165AB550D}" type="presParOf" srcId="{4B498AB0-FEBC-4632-B5B1-E0288186BC89}" destId="{72E50D89-8905-4205-AEDC-B9CD1FFDC681}" srcOrd="14" destOrd="0" presId="urn:microsoft.com/office/officeart/2008/layout/LinedList"/>
    <dgm:cxn modelId="{205481E0-8674-4BEA-AAD0-2D3C65C4156E}" type="presParOf" srcId="{4B498AB0-FEBC-4632-B5B1-E0288186BC89}" destId="{DE447574-20D8-4A05-A9FB-B4DCB990B8D2}" srcOrd="15" destOrd="0" presId="urn:microsoft.com/office/officeart/2008/layout/LinedList"/>
    <dgm:cxn modelId="{C424324B-22E2-4A8F-97D0-4C0114F66DA7}" type="presParOf" srcId="{4B498AB0-FEBC-4632-B5B1-E0288186BC89}" destId="{E852AF6C-B9EC-42F2-BDEF-E1AF70725E7B}" srcOrd="16" destOrd="0" presId="urn:microsoft.com/office/officeart/2008/layout/LinedList"/>
    <dgm:cxn modelId="{1A050274-64A1-49D9-862A-117EA8B092F4}" type="presParOf" srcId="{E852AF6C-B9EC-42F2-BDEF-E1AF70725E7B}" destId="{AA0B8C49-2587-4CC5-9D31-43113E706737}" srcOrd="0" destOrd="0" presId="urn:microsoft.com/office/officeart/2008/layout/LinedList"/>
    <dgm:cxn modelId="{CC899A4C-0749-45EA-B63B-D62990F6F821}" type="presParOf" srcId="{E852AF6C-B9EC-42F2-BDEF-E1AF70725E7B}" destId="{05A75D65-EB92-4189-9485-6872596CF84B}" srcOrd="1" destOrd="0" presId="urn:microsoft.com/office/officeart/2008/layout/LinedList"/>
    <dgm:cxn modelId="{83079A87-D035-4F4E-A9E6-7C3CA9D4353C}" type="presParOf" srcId="{E852AF6C-B9EC-42F2-BDEF-E1AF70725E7B}" destId="{857CF3C8-4609-4BE5-8FAC-297C5F3FCA4D}" srcOrd="2" destOrd="0" presId="urn:microsoft.com/office/officeart/2008/layout/LinedList"/>
    <dgm:cxn modelId="{4F22BCA3-8B31-4D41-AF64-39A679B98F67}" type="presParOf" srcId="{4B498AB0-FEBC-4632-B5B1-E0288186BC89}" destId="{CE361961-793C-4B99-810C-20C667E7014B}" srcOrd="17" destOrd="0" presId="urn:microsoft.com/office/officeart/2008/layout/LinedList"/>
    <dgm:cxn modelId="{EFD0E9B6-896B-4B13-9932-876174A63828}" type="presParOf" srcId="{4B498AB0-FEBC-4632-B5B1-E0288186BC89}" destId="{DCB03B76-9ECC-4F32-B073-C84F5AAE1695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6FE349C-0CA7-4624-B9E0-E3C1E0856250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F04F718E-9D5A-4C8A-BFC6-E58C0B7F3662}">
      <dgm:prSet custT="1"/>
      <dgm:spPr/>
      <dgm:t>
        <a:bodyPr/>
        <a:lstStyle/>
        <a:p>
          <a:pPr rtl="0"/>
          <a:r>
            <a:rPr lang="es-CO" sz="1600" smtClean="0">
              <a:latin typeface="Helvetica" panose="020B0604020202020204" pitchFamily="34" charset="0"/>
              <a:cs typeface="Helvetica" panose="020B0604020202020204" pitchFamily="34" charset="0"/>
            </a:rPr>
            <a:t>Revisar y analizar el convenio, contrato u orden, anexos técnicos, planos de diseño, cantidades de obra, materiales, pliegos de condiciones.</a:t>
          </a:r>
          <a:endParaRPr lang="es-CO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D1171D3-61CA-4097-B157-A393E750C4FC}" type="parTrans" cxnId="{3785163A-A534-430F-B37B-3EBB9321A0B0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52FA0C8-3008-445C-9047-5FB7CE123A02}" type="sibTrans" cxnId="{3785163A-A534-430F-B37B-3EBB9321A0B0}">
      <dgm:prSet custT="1"/>
      <dgm:spPr/>
      <dgm:t>
        <a:bodyPr/>
        <a:lstStyle/>
        <a:p>
          <a:endParaRPr lang="es-ES" sz="12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2BAD3AD-7D40-495C-B077-613253DCF788}">
      <dgm:prSet custT="1"/>
      <dgm:spPr/>
      <dgm:t>
        <a:bodyPr/>
        <a:lstStyle/>
        <a:p>
          <a:pPr rtl="0"/>
          <a:r>
            <a:rPr lang="es-CO" sz="1200" dirty="0" smtClean="0">
              <a:latin typeface="Helvetica" panose="020B0604020202020204" pitchFamily="34" charset="0"/>
              <a:cs typeface="Helvetica" panose="020B0604020202020204" pitchFamily="34" charset="0"/>
            </a:rPr>
            <a:t>Cuando el contrato sea de compraventa y establezca importación de equipos, deberá coordinar actividades y plazos correspondientes</a:t>
          </a:r>
          <a:r>
            <a:rPr lang="es-CO" sz="1600" dirty="0" smtClean="0">
              <a:latin typeface="Helvetica" panose="020B0604020202020204" pitchFamily="34" charset="0"/>
              <a:cs typeface="Helvetica" panose="020B0604020202020204" pitchFamily="34" charset="0"/>
            </a:rPr>
            <a:t>;</a:t>
          </a:r>
          <a:endParaRPr lang="es-CO" sz="16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C551E9C-2525-4B95-B7F2-9C175FE61D73}" type="parTrans" cxnId="{00B3A518-5024-444D-B72C-D98203F878C9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BCBF4C52-A938-4FCE-B821-AE84337D010C}" type="sibTrans" cxnId="{00B3A518-5024-444D-B72C-D98203F878C9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FCCD5AE1-004C-49C5-B65D-004FB14173DE}">
      <dgm:prSet custT="1"/>
      <dgm:spPr/>
      <dgm:t>
        <a:bodyPr/>
        <a:lstStyle/>
        <a:p>
          <a:pPr rtl="0"/>
          <a:r>
            <a:rPr lang="es-CO" sz="1200" smtClean="0">
              <a:latin typeface="Helvetica" panose="020B0604020202020204" pitchFamily="34" charset="0"/>
              <a:cs typeface="Helvetica" panose="020B0604020202020204" pitchFamily="34" charset="0"/>
            </a:rPr>
            <a:t>Factura proforma y trámite con agente aduanero</a:t>
          </a:r>
          <a:endParaRPr lang="es-CO" sz="12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FD89256-9E08-4E6A-A226-EF58A16DD0A5}" type="parTrans" cxnId="{560D6D17-D32F-48E5-84B5-B14A698DD341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4A5A799-A3E3-4A1B-B3B1-33A21FB92FB6}" type="sibTrans" cxnId="{560D6D17-D32F-48E5-84B5-B14A698DD341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19F58B8B-EFDE-4340-8347-9DEA168A21EC}">
      <dgm:prSet custT="1"/>
      <dgm:spPr/>
      <dgm:t>
        <a:bodyPr/>
        <a:lstStyle/>
        <a:p>
          <a:pPr rtl="0"/>
          <a:r>
            <a:rPr lang="es-CO" sz="1200" dirty="0" smtClean="0">
              <a:latin typeface="Helvetica" panose="020B0604020202020204" pitchFamily="34" charset="0"/>
              <a:cs typeface="Helvetica" panose="020B0604020202020204" pitchFamily="34" charset="0"/>
            </a:rPr>
            <a:t>Licencia de importación</a:t>
          </a:r>
          <a:endParaRPr lang="es-CO" sz="12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09E41FE-9D60-4945-AFC7-4D295A74D0F0}" type="parTrans" cxnId="{2FFF2915-4ED6-4C88-912C-E90D116EE882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5065728B-DE9B-4C16-B63F-D8B91923325A}" type="sibTrans" cxnId="{2FFF2915-4ED6-4C88-912C-E90D116EE882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E369EB7F-9402-4688-AEBA-BC4AF8981869}">
      <dgm:prSet custT="1"/>
      <dgm:spPr/>
      <dgm:t>
        <a:bodyPr/>
        <a:lstStyle/>
        <a:p>
          <a:pPr rtl="0"/>
          <a:r>
            <a:rPr lang="es-CO" sz="1200" dirty="0" smtClean="0">
              <a:latin typeface="Helvetica" panose="020B0604020202020204" pitchFamily="34" charset="0"/>
              <a:cs typeface="Helvetica" panose="020B0604020202020204" pitchFamily="34" charset="0"/>
            </a:rPr>
            <a:t>Documento de embarque, representación de aduanas.</a:t>
          </a:r>
          <a:endParaRPr lang="es-CO" sz="1200" dirty="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9CCF7D56-8FEC-4993-AD8F-519731B673EF}" type="parTrans" cxnId="{0CCE7956-494A-4E42-B991-1BE10866B336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33508C3E-D6C0-4761-8497-9FB59F89E5A0}" type="sibTrans" cxnId="{0CCE7956-494A-4E42-B991-1BE10866B336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AB06A8B1-0502-407D-B3B9-AA175BCDFE17}">
      <dgm:prSet custT="1"/>
      <dgm:spPr/>
      <dgm:t>
        <a:bodyPr/>
        <a:lstStyle/>
        <a:p>
          <a:pPr rtl="0"/>
          <a:r>
            <a:rPr lang="es-CO" sz="1200" smtClean="0">
              <a:latin typeface="Helvetica" panose="020B0604020202020204" pitchFamily="34" charset="0"/>
              <a:cs typeface="Helvetica" panose="020B0604020202020204" pitchFamily="34" charset="0"/>
            </a:rPr>
            <a:t>Nacionalización de equipos, incluyendo las gestiones de movilización y situación der fondos.</a:t>
          </a:r>
          <a:endParaRPr lang="es-CO" sz="12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5D6E764-69BC-4D74-955D-4BB79642E2F7}" type="parTrans" cxnId="{53A7A961-7113-494A-84FA-1752AA7761FD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0732F5BE-DC85-4151-BB73-9DFD9BE167D4}" type="sibTrans" cxnId="{53A7A961-7113-494A-84FA-1752AA7761FD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FE35774-7825-40B3-8800-E823DCF2D221}">
      <dgm:prSet custT="1"/>
      <dgm:spPr/>
      <dgm:t>
        <a:bodyPr/>
        <a:lstStyle/>
        <a:p>
          <a:pPr rtl="0"/>
          <a:r>
            <a:rPr lang="es-CO" sz="1200" smtClean="0">
              <a:latin typeface="Helvetica" panose="020B0604020202020204" pitchFamily="34" charset="0"/>
              <a:cs typeface="Helvetica" panose="020B0604020202020204" pitchFamily="34" charset="0"/>
            </a:rPr>
            <a:t>Exoneración de IVA cuando se trate de recursos de Colciencias.</a:t>
          </a:r>
          <a:endParaRPr lang="es-CO" sz="12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2CB38DC4-FDBA-4D48-89A9-2ABE21D77EFA}" type="parTrans" cxnId="{8DFA6751-6913-486E-A973-C2BDD4CD9167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C37914E6-9F82-4495-94F8-D8C64CEAA09F}" type="sibTrans" cxnId="{8DFA6751-6913-486E-A973-C2BDD4CD9167}">
      <dgm:prSet/>
      <dgm:spPr/>
      <dgm:t>
        <a:bodyPr/>
        <a:lstStyle/>
        <a:p>
          <a:endParaRPr lang="es-ES" sz="1600">
            <a:latin typeface="Helvetica" panose="020B0604020202020204" pitchFamily="34" charset="0"/>
            <a:cs typeface="Helvetica" panose="020B0604020202020204" pitchFamily="34" charset="0"/>
          </a:endParaRPr>
        </a:p>
      </dgm:t>
    </dgm:pt>
    <dgm:pt modelId="{7125549B-029A-4008-B416-B552D8D273DB}" type="pres">
      <dgm:prSet presAssocID="{C6FE349C-0CA7-4624-B9E0-E3C1E085625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C862948-62A1-488A-9C95-9B6C760272FD}" type="pres">
      <dgm:prSet presAssocID="{C6FE349C-0CA7-4624-B9E0-E3C1E0856250}" presName="arrow" presStyleLbl="bgShp" presStyleIdx="0" presStyleCnt="1"/>
      <dgm:spPr/>
      <dgm:t>
        <a:bodyPr/>
        <a:lstStyle/>
        <a:p>
          <a:endParaRPr lang="es-ES"/>
        </a:p>
      </dgm:t>
    </dgm:pt>
    <dgm:pt modelId="{00221A54-F970-45B1-99FF-0EABE8072421}" type="pres">
      <dgm:prSet presAssocID="{C6FE349C-0CA7-4624-B9E0-E3C1E0856250}" presName="linearProcess" presStyleCnt="0"/>
      <dgm:spPr/>
      <dgm:t>
        <a:bodyPr/>
        <a:lstStyle/>
        <a:p>
          <a:endParaRPr lang="es-ES"/>
        </a:p>
      </dgm:t>
    </dgm:pt>
    <dgm:pt modelId="{65A4D45D-433F-4B51-AD60-3AF75FBB84BD}" type="pres">
      <dgm:prSet presAssocID="{F04F718E-9D5A-4C8A-BFC6-E58C0B7F3662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5F1BAD3-8505-4F39-8A39-309EA65D30A0}" type="pres">
      <dgm:prSet presAssocID="{F52FA0C8-3008-445C-9047-5FB7CE123A02}" presName="sibTrans" presStyleCnt="0"/>
      <dgm:spPr/>
      <dgm:t>
        <a:bodyPr/>
        <a:lstStyle/>
        <a:p>
          <a:endParaRPr lang="es-ES"/>
        </a:p>
      </dgm:t>
    </dgm:pt>
    <dgm:pt modelId="{B8A70F24-9187-406C-885D-DC49DE453D32}" type="pres">
      <dgm:prSet presAssocID="{52BAD3AD-7D40-495C-B077-613253DCF788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8A6789C-7728-4DD8-9D94-3ABB2555DC19}" type="presOf" srcId="{19F58B8B-EFDE-4340-8347-9DEA168A21EC}" destId="{B8A70F24-9187-406C-885D-DC49DE453D32}" srcOrd="0" destOrd="2" presId="urn:microsoft.com/office/officeart/2005/8/layout/hProcess9"/>
    <dgm:cxn modelId="{8DFA6751-6913-486E-A973-C2BDD4CD9167}" srcId="{52BAD3AD-7D40-495C-B077-613253DCF788}" destId="{7FE35774-7825-40B3-8800-E823DCF2D221}" srcOrd="4" destOrd="0" parTransId="{2CB38DC4-FDBA-4D48-89A9-2ABE21D77EFA}" sibTransId="{C37914E6-9F82-4495-94F8-D8C64CEAA09F}"/>
    <dgm:cxn modelId="{9DC09163-FC81-48F3-A63A-E3613B2BB9E5}" type="presOf" srcId="{F04F718E-9D5A-4C8A-BFC6-E58C0B7F3662}" destId="{65A4D45D-433F-4B51-AD60-3AF75FBB84BD}" srcOrd="0" destOrd="0" presId="urn:microsoft.com/office/officeart/2005/8/layout/hProcess9"/>
    <dgm:cxn modelId="{90718F87-483E-4545-AD90-FD23A58D05F7}" type="presOf" srcId="{7FE35774-7825-40B3-8800-E823DCF2D221}" destId="{B8A70F24-9187-406C-885D-DC49DE453D32}" srcOrd="0" destOrd="5" presId="urn:microsoft.com/office/officeart/2005/8/layout/hProcess9"/>
    <dgm:cxn modelId="{C14EB538-C938-4A43-BB83-457A52AD223C}" type="presOf" srcId="{C6FE349C-0CA7-4624-B9E0-E3C1E0856250}" destId="{7125549B-029A-4008-B416-B552D8D273DB}" srcOrd="0" destOrd="0" presId="urn:microsoft.com/office/officeart/2005/8/layout/hProcess9"/>
    <dgm:cxn modelId="{0CCE7956-494A-4E42-B991-1BE10866B336}" srcId="{52BAD3AD-7D40-495C-B077-613253DCF788}" destId="{E369EB7F-9402-4688-AEBA-BC4AF8981869}" srcOrd="2" destOrd="0" parTransId="{9CCF7D56-8FEC-4993-AD8F-519731B673EF}" sibTransId="{33508C3E-D6C0-4761-8497-9FB59F89E5A0}"/>
    <dgm:cxn modelId="{CBF52D3C-CFDC-40FD-86BE-42B6175C16D8}" type="presOf" srcId="{FCCD5AE1-004C-49C5-B65D-004FB14173DE}" destId="{B8A70F24-9187-406C-885D-DC49DE453D32}" srcOrd="0" destOrd="1" presId="urn:microsoft.com/office/officeart/2005/8/layout/hProcess9"/>
    <dgm:cxn modelId="{3785163A-A534-430F-B37B-3EBB9321A0B0}" srcId="{C6FE349C-0CA7-4624-B9E0-E3C1E0856250}" destId="{F04F718E-9D5A-4C8A-BFC6-E58C0B7F3662}" srcOrd="0" destOrd="0" parTransId="{AD1171D3-61CA-4097-B157-A393E750C4FC}" sibTransId="{F52FA0C8-3008-445C-9047-5FB7CE123A02}"/>
    <dgm:cxn modelId="{0A981155-5A51-418B-A599-9636E2259124}" type="presOf" srcId="{E369EB7F-9402-4688-AEBA-BC4AF8981869}" destId="{B8A70F24-9187-406C-885D-DC49DE453D32}" srcOrd="0" destOrd="3" presId="urn:microsoft.com/office/officeart/2005/8/layout/hProcess9"/>
    <dgm:cxn modelId="{53A7A961-7113-494A-84FA-1752AA7761FD}" srcId="{52BAD3AD-7D40-495C-B077-613253DCF788}" destId="{AB06A8B1-0502-407D-B3B9-AA175BCDFE17}" srcOrd="3" destOrd="0" parTransId="{25D6E764-69BC-4D74-955D-4BB79642E2F7}" sibTransId="{0732F5BE-DC85-4151-BB73-9DFD9BE167D4}"/>
    <dgm:cxn modelId="{00B3A518-5024-444D-B72C-D98203F878C9}" srcId="{C6FE349C-0CA7-4624-B9E0-E3C1E0856250}" destId="{52BAD3AD-7D40-495C-B077-613253DCF788}" srcOrd="1" destOrd="0" parTransId="{3C551E9C-2525-4B95-B7F2-9C175FE61D73}" sibTransId="{BCBF4C52-A938-4FCE-B821-AE84337D010C}"/>
    <dgm:cxn modelId="{2FFF2915-4ED6-4C88-912C-E90D116EE882}" srcId="{52BAD3AD-7D40-495C-B077-613253DCF788}" destId="{19F58B8B-EFDE-4340-8347-9DEA168A21EC}" srcOrd="1" destOrd="0" parTransId="{C09E41FE-9D60-4945-AFC7-4D295A74D0F0}" sibTransId="{5065728B-DE9B-4C16-B63F-D8B91923325A}"/>
    <dgm:cxn modelId="{684D037E-BC4F-4816-A685-E33F202B9781}" type="presOf" srcId="{52BAD3AD-7D40-495C-B077-613253DCF788}" destId="{B8A70F24-9187-406C-885D-DC49DE453D32}" srcOrd="0" destOrd="0" presId="urn:microsoft.com/office/officeart/2005/8/layout/hProcess9"/>
    <dgm:cxn modelId="{560D6D17-D32F-48E5-84B5-B14A698DD341}" srcId="{52BAD3AD-7D40-495C-B077-613253DCF788}" destId="{FCCD5AE1-004C-49C5-B65D-004FB14173DE}" srcOrd="0" destOrd="0" parTransId="{2FD89256-9E08-4E6A-A226-EF58A16DD0A5}" sibTransId="{E4A5A799-A3E3-4A1B-B3B1-33A21FB92FB6}"/>
    <dgm:cxn modelId="{6A953C10-9B19-4012-A6B6-508C791B6825}" type="presOf" srcId="{AB06A8B1-0502-407D-B3B9-AA175BCDFE17}" destId="{B8A70F24-9187-406C-885D-DC49DE453D32}" srcOrd="0" destOrd="4" presId="urn:microsoft.com/office/officeart/2005/8/layout/hProcess9"/>
    <dgm:cxn modelId="{43ABFDA2-20EC-4D34-A513-44810A0B9C66}" type="presParOf" srcId="{7125549B-029A-4008-B416-B552D8D273DB}" destId="{5C862948-62A1-488A-9C95-9B6C760272FD}" srcOrd="0" destOrd="0" presId="urn:microsoft.com/office/officeart/2005/8/layout/hProcess9"/>
    <dgm:cxn modelId="{49CAB819-65A0-464C-9BCD-A50B833C445B}" type="presParOf" srcId="{7125549B-029A-4008-B416-B552D8D273DB}" destId="{00221A54-F970-45B1-99FF-0EABE8072421}" srcOrd="1" destOrd="0" presId="urn:microsoft.com/office/officeart/2005/8/layout/hProcess9"/>
    <dgm:cxn modelId="{EB674345-EBC4-4556-8E57-DB7FD8F6492D}" type="presParOf" srcId="{00221A54-F970-45B1-99FF-0EABE8072421}" destId="{65A4D45D-433F-4B51-AD60-3AF75FBB84BD}" srcOrd="0" destOrd="0" presId="urn:microsoft.com/office/officeart/2005/8/layout/hProcess9"/>
    <dgm:cxn modelId="{90D946B9-BADC-4A43-8B0F-48EEED93D8AA}" type="presParOf" srcId="{00221A54-F970-45B1-99FF-0EABE8072421}" destId="{F5F1BAD3-8505-4F39-8A39-309EA65D30A0}" srcOrd="1" destOrd="0" presId="urn:microsoft.com/office/officeart/2005/8/layout/hProcess9"/>
    <dgm:cxn modelId="{04CA3799-D739-4A49-BB6B-B29C98189E36}" type="presParOf" srcId="{00221A54-F970-45B1-99FF-0EABE8072421}" destId="{B8A70F24-9187-406C-885D-DC49DE453D3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DFB9C98-13BB-460E-A501-02B7462B6326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957CA115-95EA-45B1-8DB5-BB5571E19BA5}">
      <dgm:prSet/>
      <dgm:spPr/>
      <dgm:t>
        <a:bodyPr/>
        <a:lstStyle/>
        <a:p>
          <a:pPr rtl="0"/>
          <a:r>
            <a:rPr lang="es-CO" smtClean="0"/>
            <a:t>Suscribir actas y documentos que se deriven de la ejecución del contrato y exigir la iniciación dentro de los términos establecidos.</a:t>
          </a:r>
          <a:endParaRPr lang="es-CO"/>
        </a:p>
      </dgm:t>
    </dgm:pt>
    <dgm:pt modelId="{916EC38C-F8E9-47F1-AF90-ABCD6D485131}" type="parTrans" cxnId="{4E8959CB-9FC0-47FD-87D9-1903B1720C38}">
      <dgm:prSet/>
      <dgm:spPr/>
      <dgm:t>
        <a:bodyPr/>
        <a:lstStyle/>
        <a:p>
          <a:endParaRPr lang="es-ES"/>
        </a:p>
      </dgm:t>
    </dgm:pt>
    <dgm:pt modelId="{DA707637-8930-434D-A316-891C2FEA7601}" type="sibTrans" cxnId="{4E8959CB-9FC0-47FD-87D9-1903B1720C38}">
      <dgm:prSet/>
      <dgm:spPr/>
      <dgm:t>
        <a:bodyPr/>
        <a:lstStyle/>
        <a:p>
          <a:endParaRPr lang="es-ES"/>
        </a:p>
      </dgm:t>
    </dgm:pt>
    <dgm:pt modelId="{CA18DC12-B5A5-4412-911D-28C43A9208D1}">
      <dgm:prSet/>
      <dgm:spPr/>
      <dgm:t>
        <a:bodyPr/>
        <a:lstStyle/>
        <a:p>
          <a:pPr rtl="0"/>
          <a:r>
            <a:rPr lang="es-CO" smtClean="0"/>
            <a:t>Hacer cumplir al contratista las obligaciones contractuales estipuladas en las cláusulas del contrato.</a:t>
          </a:r>
          <a:endParaRPr lang="es-CO"/>
        </a:p>
      </dgm:t>
    </dgm:pt>
    <dgm:pt modelId="{2B3CC4C2-C472-4463-AE7E-10128B05D272}" type="parTrans" cxnId="{6E9452FE-F31A-4F07-A01F-F34236CE492D}">
      <dgm:prSet/>
      <dgm:spPr/>
      <dgm:t>
        <a:bodyPr/>
        <a:lstStyle/>
        <a:p>
          <a:endParaRPr lang="es-ES"/>
        </a:p>
      </dgm:t>
    </dgm:pt>
    <dgm:pt modelId="{BE9EAC9F-A62C-4AAE-A9D9-01C99B1AEE0B}" type="sibTrans" cxnId="{6E9452FE-F31A-4F07-A01F-F34236CE492D}">
      <dgm:prSet/>
      <dgm:spPr/>
      <dgm:t>
        <a:bodyPr/>
        <a:lstStyle/>
        <a:p>
          <a:endParaRPr lang="es-ES"/>
        </a:p>
      </dgm:t>
    </dgm:pt>
    <dgm:pt modelId="{4EB22991-48CF-4F4B-A672-5880F1662F39}">
      <dgm:prSet/>
      <dgm:spPr/>
      <dgm:t>
        <a:bodyPr/>
        <a:lstStyle/>
        <a:p>
          <a:pPr rtl="0"/>
          <a:r>
            <a:rPr lang="es-CO" smtClean="0"/>
            <a:t>Controlas las fechas de vigencia de las pólizas de garantía.</a:t>
          </a:r>
          <a:endParaRPr lang="es-CO"/>
        </a:p>
      </dgm:t>
    </dgm:pt>
    <dgm:pt modelId="{01884B6A-4296-4C36-8A4B-0A7150347818}" type="parTrans" cxnId="{849D22E4-466E-4CCD-B0B2-209DF329B972}">
      <dgm:prSet/>
      <dgm:spPr/>
      <dgm:t>
        <a:bodyPr/>
        <a:lstStyle/>
        <a:p>
          <a:endParaRPr lang="es-ES"/>
        </a:p>
      </dgm:t>
    </dgm:pt>
    <dgm:pt modelId="{1192B392-1FBA-425A-99F0-9025DF172AE1}" type="sibTrans" cxnId="{849D22E4-466E-4CCD-B0B2-209DF329B972}">
      <dgm:prSet/>
      <dgm:spPr/>
      <dgm:t>
        <a:bodyPr/>
        <a:lstStyle/>
        <a:p>
          <a:endParaRPr lang="es-ES"/>
        </a:p>
      </dgm:t>
    </dgm:pt>
    <dgm:pt modelId="{34FFFF00-0853-4693-A71E-73223FB8691B}">
      <dgm:prSet/>
      <dgm:spPr/>
      <dgm:t>
        <a:bodyPr/>
        <a:lstStyle/>
        <a:p>
          <a:pPr rtl="0"/>
          <a:r>
            <a:rPr lang="es-CO" smtClean="0"/>
            <a:t>Autorizar los pagos al contratista de acuerdo con la forma pactada.</a:t>
          </a:r>
          <a:endParaRPr lang="es-CO"/>
        </a:p>
      </dgm:t>
    </dgm:pt>
    <dgm:pt modelId="{5F5A3761-25D9-449F-AE7A-44C628DF4BD3}" type="parTrans" cxnId="{4935DFE7-D98A-4484-87BB-4C0876F8C29F}">
      <dgm:prSet/>
      <dgm:spPr/>
      <dgm:t>
        <a:bodyPr/>
        <a:lstStyle/>
        <a:p>
          <a:endParaRPr lang="es-ES"/>
        </a:p>
      </dgm:t>
    </dgm:pt>
    <dgm:pt modelId="{4F5CB65B-9329-485E-866E-608555DC3485}" type="sibTrans" cxnId="{4935DFE7-D98A-4484-87BB-4C0876F8C29F}">
      <dgm:prSet/>
      <dgm:spPr/>
      <dgm:t>
        <a:bodyPr/>
        <a:lstStyle/>
        <a:p>
          <a:endParaRPr lang="es-ES"/>
        </a:p>
      </dgm:t>
    </dgm:pt>
    <dgm:pt modelId="{23EF54F6-101B-45CE-9C6E-A3280D959222}">
      <dgm:prSet/>
      <dgm:spPr/>
      <dgm:t>
        <a:bodyPr/>
        <a:lstStyle/>
        <a:p>
          <a:pPr rtl="0"/>
          <a:r>
            <a:rPr lang="es-CO" smtClean="0"/>
            <a:t>Verificar que el contratista presente factura para tramitar los pagos.</a:t>
          </a:r>
          <a:endParaRPr lang="es-CO"/>
        </a:p>
      </dgm:t>
    </dgm:pt>
    <dgm:pt modelId="{23123C53-EB43-4DF7-866B-98D87C4B0067}" type="parTrans" cxnId="{B2F049C0-E0CF-417D-98C3-B5B24FB6DA3E}">
      <dgm:prSet/>
      <dgm:spPr/>
      <dgm:t>
        <a:bodyPr/>
        <a:lstStyle/>
        <a:p>
          <a:endParaRPr lang="es-ES"/>
        </a:p>
      </dgm:t>
    </dgm:pt>
    <dgm:pt modelId="{20B1987B-1D96-4B03-A8D6-B01927796BF1}" type="sibTrans" cxnId="{B2F049C0-E0CF-417D-98C3-B5B24FB6DA3E}">
      <dgm:prSet/>
      <dgm:spPr/>
      <dgm:t>
        <a:bodyPr/>
        <a:lstStyle/>
        <a:p>
          <a:endParaRPr lang="es-ES"/>
        </a:p>
      </dgm:t>
    </dgm:pt>
    <dgm:pt modelId="{939B66F2-A786-499F-B1D8-1F1C2E1A0D97}">
      <dgm:prSet/>
      <dgm:spPr/>
      <dgm:t>
        <a:bodyPr/>
        <a:lstStyle/>
        <a:p>
          <a:pPr rtl="0"/>
          <a:r>
            <a:rPr lang="es-CO" smtClean="0"/>
            <a:t>En caso de que sea necesario modificar o adicionar el contrato, adelantar las gestiones que de ello se deriven.</a:t>
          </a:r>
          <a:endParaRPr lang="es-CO"/>
        </a:p>
      </dgm:t>
    </dgm:pt>
    <dgm:pt modelId="{E79D8D4D-B458-4449-9A82-41DEBCF4078F}" type="parTrans" cxnId="{36FB7683-081F-49D5-B4EB-AF49CFF38007}">
      <dgm:prSet/>
      <dgm:spPr/>
      <dgm:t>
        <a:bodyPr/>
        <a:lstStyle/>
        <a:p>
          <a:endParaRPr lang="es-ES"/>
        </a:p>
      </dgm:t>
    </dgm:pt>
    <dgm:pt modelId="{1F1D9D58-A3BE-4CA1-A99B-4963E748B630}" type="sibTrans" cxnId="{36FB7683-081F-49D5-B4EB-AF49CFF38007}">
      <dgm:prSet/>
      <dgm:spPr/>
      <dgm:t>
        <a:bodyPr/>
        <a:lstStyle/>
        <a:p>
          <a:endParaRPr lang="es-ES"/>
        </a:p>
      </dgm:t>
    </dgm:pt>
    <dgm:pt modelId="{C2062D92-FBB7-48E4-AF72-C7A0C6F42C7B}" type="pres">
      <dgm:prSet presAssocID="{4DFB9C98-13BB-460E-A501-02B7462B6326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E270F2E0-C57E-4229-BCE2-A5CFA7621B7F}" type="pres">
      <dgm:prSet presAssocID="{4DFB9C98-13BB-460E-A501-02B7462B6326}" presName="arrow" presStyleLbl="bgShp" presStyleIdx="0" presStyleCnt="1"/>
      <dgm:spPr/>
    </dgm:pt>
    <dgm:pt modelId="{C5C06806-7C87-4456-9EA5-9AB611AD9BB9}" type="pres">
      <dgm:prSet presAssocID="{4DFB9C98-13BB-460E-A501-02B7462B6326}" presName="linearProcess" presStyleCnt="0"/>
      <dgm:spPr/>
    </dgm:pt>
    <dgm:pt modelId="{1AA34C70-F425-4388-9D55-AF65CFF879A4}" type="pres">
      <dgm:prSet presAssocID="{957CA115-95EA-45B1-8DB5-BB5571E19BA5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0357B02-5EC9-4BC0-9F60-7D6CABF530E7}" type="pres">
      <dgm:prSet presAssocID="{DA707637-8930-434D-A316-891C2FEA7601}" presName="sibTrans" presStyleCnt="0"/>
      <dgm:spPr/>
    </dgm:pt>
    <dgm:pt modelId="{A0A84C72-3CCB-4BD4-8A13-A0FCF919D102}" type="pres">
      <dgm:prSet presAssocID="{CA18DC12-B5A5-4412-911D-28C43A9208D1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5FBABFD-3611-43B5-9CEE-CD24E0241019}" type="pres">
      <dgm:prSet presAssocID="{BE9EAC9F-A62C-4AAE-A9D9-01C99B1AEE0B}" presName="sibTrans" presStyleCnt="0"/>
      <dgm:spPr/>
    </dgm:pt>
    <dgm:pt modelId="{744E92ED-4601-4CC8-A10D-69C734C74251}" type="pres">
      <dgm:prSet presAssocID="{4EB22991-48CF-4F4B-A672-5880F1662F39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FAE9BFB-5C3A-4F26-B693-52FA1644282C}" type="pres">
      <dgm:prSet presAssocID="{1192B392-1FBA-425A-99F0-9025DF172AE1}" presName="sibTrans" presStyleCnt="0"/>
      <dgm:spPr/>
    </dgm:pt>
    <dgm:pt modelId="{E4CB1666-65AE-4336-AFEE-274F57AE3085}" type="pres">
      <dgm:prSet presAssocID="{34FFFF00-0853-4693-A71E-73223FB8691B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D2D7958-D16A-423A-8288-5FA3358EE784}" type="pres">
      <dgm:prSet presAssocID="{4F5CB65B-9329-485E-866E-608555DC3485}" presName="sibTrans" presStyleCnt="0"/>
      <dgm:spPr/>
    </dgm:pt>
    <dgm:pt modelId="{81A1D635-4FE2-435C-88BC-36DE56ADFCDA}" type="pres">
      <dgm:prSet presAssocID="{23EF54F6-101B-45CE-9C6E-A3280D959222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A637219-6602-4569-942B-B010F81CF3A8}" type="pres">
      <dgm:prSet presAssocID="{20B1987B-1D96-4B03-A8D6-B01927796BF1}" presName="sibTrans" presStyleCnt="0"/>
      <dgm:spPr/>
    </dgm:pt>
    <dgm:pt modelId="{016F623B-84BC-41D0-A142-6BC1799AE942}" type="pres">
      <dgm:prSet presAssocID="{939B66F2-A786-499F-B1D8-1F1C2E1A0D97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3C702138-7BD1-42F0-9B35-08F7A8BC83EA}" type="presOf" srcId="{CA18DC12-B5A5-4412-911D-28C43A9208D1}" destId="{A0A84C72-3CCB-4BD4-8A13-A0FCF919D102}" srcOrd="0" destOrd="0" presId="urn:microsoft.com/office/officeart/2005/8/layout/hProcess9"/>
    <dgm:cxn modelId="{B2F049C0-E0CF-417D-98C3-B5B24FB6DA3E}" srcId="{4DFB9C98-13BB-460E-A501-02B7462B6326}" destId="{23EF54F6-101B-45CE-9C6E-A3280D959222}" srcOrd="4" destOrd="0" parTransId="{23123C53-EB43-4DF7-866B-98D87C4B0067}" sibTransId="{20B1987B-1D96-4B03-A8D6-B01927796BF1}"/>
    <dgm:cxn modelId="{4935DFE7-D98A-4484-87BB-4C0876F8C29F}" srcId="{4DFB9C98-13BB-460E-A501-02B7462B6326}" destId="{34FFFF00-0853-4693-A71E-73223FB8691B}" srcOrd="3" destOrd="0" parTransId="{5F5A3761-25D9-449F-AE7A-44C628DF4BD3}" sibTransId="{4F5CB65B-9329-485E-866E-608555DC3485}"/>
    <dgm:cxn modelId="{08C9B646-ABD6-49D4-84C3-09CE2EE28AA1}" type="presOf" srcId="{957CA115-95EA-45B1-8DB5-BB5571E19BA5}" destId="{1AA34C70-F425-4388-9D55-AF65CFF879A4}" srcOrd="0" destOrd="0" presId="urn:microsoft.com/office/officeart/2005/8/layout/hProcess9"/>
    <dgm:cxn modelId="{6E9452FE-F31A-4F07-A01F-F34236CE492D}" srcId="{4DFB9C98-13BB-460E-A501-02B7462B6326}" destId="{CA18DC12-B5A5-4412-911D-28C43A9208D1}" srcOrd="1" destOrd="0" parTransId="{2B3CC4C2-C472-4463-AE7E-10128B05D272}" sibTransId="{BE9EAC9F-A62C-4AAE-A9D9-01C99B1AEE0B}"/>
    <dgm:cxn modelId="{46A3E026-5769-42FC-ABBE-0B5BF1F0CA0A}" type="presOf" srcId="{4DFB9C98-13BB-460E-A501-02B7462B6326}" destId="{C2062D92-FBB7-48E4-AF72-C7A0C6F42C7B}" srcOrd="0" destOrd="0" presId="urn:microsoft.com/office/officeart/2005/8/layout/hProcess9"/>
    <dgm:cxn modelId="{255F4B06-D7C4-43CD-B09A-9A9B053AE1B9}" type="presOf" srcId="{939B66F2-A786-499F-B1D8-1F1C2E1A0D97}" destId="{016F623B-84BC-41D0-A142-6BC1799AE942}" srcOrd="0" destOrd="0" presId="urn:microsoft.com/office/officeart/2005/8/layout/hProcess9"/>
    <dgm:cxn modelId="{343E2F76-5D89-47A5-8F79-E86E83382739}" type="presOf" srcId="{4EB22991-48CF-4F4B-A672-5880F1662F39}" destId="{744E92ED-4601-4CC8-A10D-69C734C74251}" srcOrd="0" destOrd="0" presId="urn:microsoft.com/office/officeart/2005/8/layout/hProcess9"/>
    <dgm:cxn modelId="{849D22E4-466E-4CCD-B0B2-209DF329B972}" srcId="{4DFB9C98-13BB-460E-A501-02B7462B6326}" destId="{4EB22991-48CF-4F4B-A672-5880F1662F39}" srcOrd="2" destOrd="0" parTransId="{01884B6A-4296-4C36-8A4B-0A7150347818}" sibTransId="{1192B392-1FBA-425A-99F0-9025DF172AE1}"/>
    <dgm:cxn modelId="{2896CD23-8313-409A-9BD0-C5A5F91EFC3E}" type="presOf" srcId="{23EF54F6-101B-45CE-9C6E-A3280D959222}" destId="{81A1D635-4FE2-435C-88BC-36DE56ADFCDA}" srcOrd="0" destOrd="0" presId="urn:microsoft.com/office/officeart/2005/8/layout/hProcess9"/>
    <dgm:cxn modelId="{4E8959CB-9FC0-47FD-87D9-1903B1720C38}" srcId="{4DFB9C98-13BB-460E-A501-02B7462B6326}" destId="{957CA115-95EA-45B1-8DB5-BB5571E19BA5}" srcOrd="0" destOrd="0" parTransId="{916EC38C-F8E9-47F1-AF90-ABCD6D485131}" sibTransId="{DA707637-8930-434D-A316-891C2FEA7601}"/>
    <dgm:cxn modelId="{36FB7683-081F-49D5-B4EB-AF49CFF38007}" srcId="{4DFB9C98-13BB-460E-A501-02B7462B6326}" destId="{939B66F2-A786-499F-B1D8-1F1C2E1A0D97}" srcOrd="5" destOrd="0" parTransId="{E79D8D4D-B458-4449-9A82-41DEBCF4078F}" sibTransId="{1F1D9D58-A3BE-4CA1-A99B-4963E748B630}"/>
    <dgm:cxn modelId="{0A3CB720-423A-47EE-BAF9-BD6D51E8A515}" type="presOf" srcId="{34FFFF00-0853-4693-A71E-73223FB8691B}" destId="{E4CB1666-65AE-4336-AFEE-274F57AE3085}" srcOrd="0" destOrd="0" presId="urn:microsoft.com/office/officeart/2005/8/layout/hProcess9"/>
    <dgm:cxn modelId="{64317492-D665-483A-899D-27B6289E8E5D}" type="presParOf" srcId="{C2062D92-FBB7-48E4-AF72-C7A0C6F42C7B}" destId="{E270F2E0-C57E-4229-BCE2-A5CFA7621B7F}" srcOrd="0" destOrd="0" presId="urn:microsoft.com/office/officeart/2005/8/layout/hProcess9"/>
    <dgm:cxn modelId="{2398AB30-443B-444D-840A-C89202CC3F14}" type="presParOf" srcId="{C2062D92-FBB7-48E4-AF72-C7A0C6F42C7B}" destId="{C5C06806-7C87-4456-9EA5-9AB611AD9BB9}" srcOrd="1" destOrd="0" presId="urn:microsoft.com/office/officeart/2005/8/layout/hProcess9"/>
    <dgm:cxn modelId="{21FA1824-84E8-4B17-BE4A-E9B6D1736B30}" type="presParOf" srcId="{C5C06806-7C87-4456-9EA5-9AB611AD9BB9}" destId="{1AA34C70-F425-4388-9D55-AF65CFF879A4}" srcOrd="0" destOrd="0" presId="urn:microsoft.com/office/officeart/2005/8/layout/hProcess9"/>
    <dgm:cxn modelId="{6F4C385B-60A0-45CF-B0D7-9C288352CFE5}" type="presParOf" srcId="{C5C06806-7C87-4456-9EA5-9AB611AD9BB9}" destId="{80357B02-5EC9-4BC0-9F60-7D6CABF530E7}" srcOrd="1" destOrd="0" presId="urn:microsoft.com/office/officeart/2005/8/layout/hProcess9"/>
    <dgm:cxn modelId="{4EDF1506-0020-4C4F-BD8C-1E8179A2A242}" type="presParOf" srcId="{C5C06806-7C87-4456-9EA5-9AB611AD9BB9}" destId="{A0A84C72-3CCB-4BD4-8A13-A0FCF919D102}" srcOrd="2" destOrd="0" presId="urn:microsoft.com/office/officeart/2005/8/layout/hProcess9"/>
    <dgm:cxn modelId="{88E409BE-DCBA-493C-85DD-11803F06F45A}" type="presParOf" srcId="{C5C06806-7C87-4456-9EA5-9AB611AD9BB9}" destId="{75FBABFD-3611-43B5-9CEE-CD24E0241019}" srcOrd="3" destOrd="0" presId="urn:microsoft.com/office/officeart/2005/8/layout/hProcess9"/>
    <dgm:cxn modelId="{041A9B15-E95B-48EB-8225-B13777E5F956}" type="presParOf" srcId="{C5C06806-7C87-4456-9EA5-9AB611AD9BB9}" destId="{744E92ED-4601-4CC8-A10D-69C734C74251}" srcOrd="4" destOrd="0" presId="urn:microsoft.com/office/officeart/2005/8/layout/hProcess9"/>
    <dgm:cxn modelId="{A782CBC3-6D82-4AF6-A9AB-0B2996DE223A}" type="presParOf" srcId="{C5C06806-7C87-4456-9EA5-9AB611AD9BB9}" destId="{1FAE9BFB-5C3A-4F26-B693-52FA1644282C}" srcOrd="5" destOrd="0" presId="urn:microsoft.com/office/officeart/2005/8/layout/hProcess9"/>
    <dgm:cxn modelId="{5FECF524-41A7-4788-A845-29613D6C6204}" type="presParOf" srcId="{C5C06806-7C87-4456-9EA5-9AB611AD9BB9}" destId="{E4CB1666-65AE-4336-AFEE-274F57AE3085}" srcOrd="6" destOrd="0" presId="urn:microsoft.com/office/officeart/2005/8/layout/hProcess9"/>
    <dgm:cxn modelId="{E6657E91-2F10-48E6-B2FE-9C51CF039359}" type="presParOf" srcId="{C5C06806-7C87-4456-9EA5-9AB611AD9BB9}" destId="{ED2D7958-D16A-423A-8288-5FA3358EE784}" srcOrd="7" destOrd="0" presId="urn:microsoft.com/office/officeart/2005/8/layout/hProcess9"/>
    <dgm:cxn modelId="{17203225-AF64-4A61-9B88-C8C1792DF780}" type="presParOf" srcId="{C5C06806-7C87-4456-9EA5-9AB611AD9BB9}" destId="{81A1D635-4FE2-435C-88BC-36DE56ADFCDA}" srcOrd="8" destOrd="0" presId="urn:microsoft.com/office/officeart/2005/8/layout/hProcess9"/>
    <dgm:cxn modelId="{38786397-3558-43AE-8286-E651F9FF925B}" type="presParOf" srcId="{C5C06806-7C87-4456-9EA5-9AB611AD9BB9}" destId="{4A637219-6602-4569-942B-B010F81CF3A8}" srcOrd="9" destOrd="0" presId="urn:microsoft.com/office/officeart/2005/8/layout/hProcess9"/>
    <dgm:cxn modelId="{CAA39C51-4D4F-4DAD-AC46-9FE511E985AC}" type="presParOf" srcId="{C5C06806-7C87-4456-9EA5-9AB611AD9BB9}" destId="{016F623B-84BC-41D0-A142-6BC1799AE942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E0025F2C-27BF-415B-8AC3-783E34FE1F1F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2C6593B1-E060-4B58-B2E8-D85BCC496CEA}">
      <dgm:prSet/>
      <dgm:spPr/>
      <dgm:t>
        <a:bodyPr/>
        <a:lstStyle/>
        <a:p>
          <a:pPr rtl="0"/>
          <a:r>
            <a:rPr lang="es-CO" smtClean="0"/>
            <a:t>Verificar la existencia de disponibilidad presupuestal.</a:t>
          </a:r>
          <a:endParaRPr lang="es-CO"/>
        </a:p>
      </dgm:t>
    </dgm:pt>
    <dgm:pt modelId="{4F336C7B-8BE4-4F6E-9C6D-49DAAAF62335}" type="parTrans" cxnId="{3B32193A-45EF-4F0E-ACDA-5069970B6B31}">
      <dgm:prSet/>
      <dgm:spPr/>
      <dgm:t>
        <a:bodyPr/>
        <a:lstStyle/>
        <a:p>
          <a:endParaRPr lang="es-ES"/>
        </a:p>
      </dgm:t>
    </dgm:pt>
    <dgm:pt modelId="{5A87FC57-6591-4554-BD78-818CFC64493D}" type="sibTrans" cxnId="{3B32193A-45EF-4F0E-ACDA-5069970B6B31}">
      <dgm:prSet/>
      <dgm:spPr/>
      <dgm:t>
        <a:bodyPr/>
        <a:lstStyle/>
        <a:p>
          <a:endParaRPr lang="es-ES"/>
        </a:p>
      </dgm:t>
    </dgm:pt>
    <dgm:pt modelId="{04BEA01F-3054-42D3-822B-C4AC1F821C98}">
      <dgm:prSet/>
      <dgm:spPr/>
      <dgm:t>
        <a:bodyPr/>
        <a:lstStyle/>
        <a:p>
          <a:pPr rtl="0"/>
          <a:r>
            <a:rPr lang="es-CO" smtClean="0"/>
            <a:t>Llevar y mantener actualizado el archivo de la interventoría o supervisión.</a:t>
          </a:r>
          <a:endParaRPr lang="es-CO"/>
        </a:p>
      </dgm:t>
    </dgm:pt>
    <dgm:pt modelId="{CF8F6B82-66AF-41C6-8A52-C05AE3E0D209}" type="parTrans" cxnId="{F18679AA-E77B-4AC5-951B-D1F3DC3CD5E7}">
      <dgm:prSet/>
      <dgm:spPr/>
      <dgm:t>
        <a:bodyPr/>
        <a:lstStyle/>
        <a:p>
          <a:endParaRPr lang="es-ES"/>
        </a:p>
      </dgm:t>
    </dgm:pt>
    <dgm:pt modelId="{8A73F0E7-AC68-47E4-98BC-C7DCF52AAED1}" type="sibTrans" cxnId="{F18679AA-E77B-4AC5-951B-D1F3DC3CD5E7}">
      <dgm:prSet/>
      <dgm:spPr/>
      <dgm:t>
        <a:bodyPr/>
        <a:lstStyle/>
        <a:p>
          <a:endParaRPr lang="es-ES"/>
        </a:p>
      </dgm:t>
    </dgm:pt>
    <dgm:pt modelId="{FF2E0F3F-7D59-423E-84F8-1CD2B73EEFA5}">
      <dgm:prSet/>
      <dgm:spPr/>
      <dgm:t>
        <a:bodyPr/>
        <a:lstStyle/>
        <a:p>
          <a:pPr rtl="0"/>
          <a:r>
            <a:rPr lang="es-CO" smtClean="0"/>
            <a:t>Reportar los daños que aparezcan en las obras o equipos, señalando sus causas y presentando las soluciones que se puedan adoptar.</a:t>
          </a:r>
          <a:endParaRPr lang="es-CO"/>
        </a:p>
      </dgm:t>
    </dgm:pt>
    <dgm:pt modelId="{5D1D1D4F-C7DA-4D7C-A9CE-85791A9A4E86}" type="parTrans" cxnId="{ED4DD258-088E-42B6-A45B-84256687EA7B}">
      <dgm:prSet/>
      <dgm:spPr/>
      <dgm:t>
        <a:bodyPr/>
        <a:lstStyle/>
        <a:p>
          <a:endParaRPr lang="es-ES"/>
        </a:p>
      </dgm:t>
    </dgm:pt>
    <dgm:pt modelId="{21843F33-85E3-4566-B6EF-4A3D77F361F6}" type="sibTrans" cxnId="{ED4DD258-088E-42B6-A45B-84256687EA7B}">
      <dgm:prSet/>
      <dgm:spPr/>
      <dgm:t>
        <a:bodyPr/>
        <a:lstStyle/>
        <a:p>
          <a:endParaRPr lang="es-ES"/>
        </a:p>
      </dgm:t>
    </dgm:pt>
    <dgm:pt modelId="{48CE56A6-8C00-4066-AD3D-302412481F04}">
      <dgm:prSet/>
      <dgm:spPr/>
      <dgm:t>
        <a:bodyPr/>
        <a:lstStyle/>
        <a:p>
          <a:pPr rtl="0"/>
          <a:r>
            <a:rPr lang="es-CO" smtClean="0"/>
            <a:t>Verificar que los materiales suministrados por el contratista, se encuentren en perfecto estado de funcionamiento, que sean de la marca y procedencia ofertadas por el contratista.</a:t>
          </a:r>
          <a:endParaRPr lang="es-CO"/>
        </a:p>
      </dgm:t>
    </dgm:pt>
    <dgm:pt modelId="{673B6FC0-D727-4176-846F-D10B678B457B}" type="parTrans" cxnId="{21D9B7FA-005A-40A1-BF21-EC59F75223AF}">
      <dgm:prSet/>
      <dgm:spPr/>
      <dgm:t>
        <a:bodyPr/>
        <a:lstStyle/>
        <a:p>
          <a:endParaRPr lang="es-ES"/>
        </a:p>
      </dgm:t>
    </dgm:pt>
    <dgm:pt modelId="{78BF159A-B84C-4FAE-96D7-2B89DAF7B6AF}" type="sibTrans" cxnId="{21D9B7FA-005A-40A1-BF21-EC59F75223AF}">
      <dgm:prSet/>
      <dgm:spPr/>
      <dgm:t>
        <a:bodyPr/>
        <a:lstStyle/>
        <a:p>
          <a:endParaRPr lang="es-ES"/>
        </a:p>
      </dgm:t>
    </dgm:pt>
    <dgm:pt modelId="{D9FC2163-BEF6-4B5F-9409-A7602CC3A64B}">
      <dgm:prSet/>
      <dgm:spPr/>
      <dgm:t>
        <a:bodyPr/>
        <a:lstStyle/>
        <a:p>
          <a:pPr rtl="0"/>
          <a:r>
            <a:rPr lang="es-CO" smtClean="0"/>
            <a:t>Solicitar los permisos y autorizaciones para el ingreso de los trabajadores.</a:t>
          </a:r>
          <a:endParaRPr lang="es-CO"/>
        </a:p>
      </dgm:t>
    </dgm:pt>
    <dgm:pt modelId="{6535938C-77FC-4A3A-BBD9-AF96D2C85CEA}" type="parTrans" cxnId="{AC0E7679-3A05-4068-BDD1-9FEF0A8D9B68}">
      <dgm:prSet/>
      <dgm:spPr/>
      <dgm:t>
        <a:bodyPr/>
        <a:lstStyle/>
        <a:p>
          <a:endParaRPr lang="es-ES"/>
        </a:p>
      </dgm:t>
    </dgm:pt>
    <dgm:pt modelId="{8EA37056-280D-4A54-8B60-8DB16C6011AC}" type="sibTrans" cxnId="{AC0E7679-3A05-4068-BDD1-9FEF0A8D9B68}">
      <dgm:prSet/>
      <dgm:spPr/>
      <dgm:t>
        <a:bodyPr/>
        <a:lstStyle/>
        <a:p>
          <a:endParaRPr lang="es-ES"/>
        </a:p>
      </dgm:t>
    </dgm:pt>
    <dgm:pt modelId="{C09BAF95-E0B0-4C38-9348-948A4FB8648E}" type="pres">
      <dgm:prSet presAssocID="{E0025F2C-27BF-415B-8AC3-783E34FE1F1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308D15FF-B1A6-4F01-8961-6F27050CE302}" type="pres">
      <dgm:prSet presAssocID="{E0025F2C-27BF-415B-8AC3-783E34FE1F1F}" presName="arrow" presStyleLbl="bgShp" presStyleIdx="0" presStyleCnt="1"/>
      <dgm:spPr/>
    </dgm:pt>
    <dgm:pt modelId="{E731C626-274E-4FEC-81DC-7EE48160D349}" type="pres">
      <dgm:prSet presAssocID="{E0025F2C-27BF-415B-8AC3-783E34FE1F1F}" presName="linearProcess" presStyleCnt="0"/>
      <dgm:spPr/>
    </dgm:pt>
    <dgm:pt modelId="{F20101DF-347A-475D-86EF-676DCE4A2EDE}" type="pres">
      <dgm:prSet presAssocID="{2C6593B1-E060-4B58-B2E8-D85BCC496CEA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DA59F05-C0C6-47BF-AB9D-B965870B6931}" type="pres">
      <dgm:prSet presAssocID="{5A87FC57-6591-4554-BD78-818CFC64493D}" presName="sibTrans" presStyleCnt="0"/>
      <dgm:spPr/>
    </dgm:pt>
    <dgm:pt modelId="{1542630A-E55C-4ACD-BB32-5B02EFBA7A16}" type="pres">
      <dgm:prSet presAssocID="{04BEA01F-3054-42D3-822B-C4AC1F821C98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77572AC-A38D-4C4C-8F17-E78B3A19E28B}" type="pres">
      <dgm:prSet presAssocID="{8A73F0E7-AC68-47E4-98BC-C7DCF52AAED1}" presName="sibTrans" presStyleCnt="0"/>
      <dgm:spPr/>
    </dgm:pt>
    <dgm:pt modelId="{631CF063-DCB6-453B-ABF4-1212E3CF332D}" type="pres">
      <dgm:prSet presAssocID="{FF2E0F3F-7D59-423E-84F8-1CD2B73EEFA5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1B25074-C896-4C1F-8724-BE5DF44681B8}" type="pres">
      <dgm:prSet presAssocID="{21843F33-85E3-4566-B6EF-4A3D77F361F6}" presName="sibTrans" presStyleCnt="0"/>
      <dgm:spPr/>
    </dgm:pt>
    <dgm:pt modelId="{56B931D4-E8C4-4554-87F8-7EAF802ADB9D}" type="pres">
      <dgm:prSet presAssocID="{48CE56A6-8C00-4066-AD3D-302412481F04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507B1B4-4B67-4FFF-B1FC-CF443882505F}" type="pres">
      <dgm:prSet presAssocID="{78BF159A-B84C-4FAE-96D7-2B89DAF7B6AF}" presName="sibTrans" presStyleCnt="0"/>
      <dgm:spPr/>
    </dgm:pt>
    <dgm:pt modelId="{ABA22BEE-05D4-4F79-8410-9A00ABCA0055}" type="pres">
      <dgm:prSet presAssocID="{D9FC2163-BEF6-4B5F-9409-A7602CC3A64B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2DE1AF9A-FA3E-4519-B6F7-925A9CBFE16F}" type="presOf" srcId="{D9FC2163-BEF6-4B5F-9409-A7602CC3A64B}" destId="{ABA22BEE-05D4-4F79-8410-9A00ABCA0055}" srcOrd="0" destOrd="0" presId="urn:microsoft.com/office/officeart/2005/8/layout/hProcess9"/>
    <dgm:cxn modelId="{E4EACD0E-24D7-4954-926E-436AEBBFF348}" type="presOf" srcId="{FF2E0F3F-7D59-423E-84F8-1CD2B73EEFA5}" destId="{631CF063-DCB6-453B-ABF4-1212E3CF332D}" srcOrd="0" destOrd="0" presId="urn:microsoft.com/office/officeart/2005/8/layout/hProcess9"/>
    <dgm:cxn modelId="{61A251A8-F471-45E1-8F57-D4E6D627D7B7}" type="presOf" srcId="{E0025F2C-27BF-415B-8AC3-783E34FE1F1F}" destId="{C09BAF95-E0B0-4C38-9348-948A4FB8648E}" srcOrd="0" destOrd="0" presId="urn:microsoft.com/office/officeart/2005/8/layout/hProcess9"/>
    <dgm:cxn modelId="{70B7880E-8145-4584-850D-37B13352C92E}" type="presOf" srcId="{48CE56A6-8C00-4066-AD3D-302412481F04}" destId="{56B931D4-E8C4-4554-87F8-7EAF802ADB9D}" srcOrd="0" destOrd="0" presId="urn:microsoft.com/office/officeart/2005/8/layout/hProcess9"/>
    <dgm:cxn modelId="{ED4DD258-088E-42B6-A45B-84256687EA7B}" srcId="{E0025F2C-27BF-415B-8AC3-783E34FE1F1F}" destId="{FF2E0F3F-7D59-423E-84F8-1CD2B73EEFA5}" srcOrd="2" destOrd="0" parTransId="{5D1D1D4F-C7DA-4D7C-A9CE-85791A9A4E86}" sibTransId="{21843F33-85E3-4566-B6EF-4A3D77F361F6}"/>
    <dgm:cxn modelId="{21D9B7FA-005A-40A1-BF21-EC59F75223AF}" srcId="{E0025F2C-27BF-415B-8AC3-783E34FE1F1F}" destId="{48CE56A6-8C00-4066-AD3D-302412481F04}" srcOrd="3" destOrd="0" parTransId="{673B6FC0-D727-4176-846F-D10B678B457B}" sibTransId="{78BF159A-B84C-4FAE-96D7-2B89DAF7B6AF}"/>
    <dgm:cxn modelId="{DE356619-2FDB-421A-8B3F-0ED95A5AFC6E}" type="presOf" srcId="{2C6593B1-E060-4B58-B2E8-D85BCC496CEA}" destId="{F20101DF-347A-475D-86EF-676DCE4A2EDE}" srcOrd="0" destOrd="0" presId="urn:microsoft.com/office/officeart/2005/8/layout/hProcess9"/>
    <dgm:cxn modelId="{AC0E7679-3A05-4068-BDD1-9FEF0A8D9B68}" srcId="{E0025F2C-27BF-415B-8AC3-783E34FE1F1F}" destId="{D9FC2163-BEF6-4B5F-9409-A7602CC3A64B}" srcOrd="4" destOrd="0" parTransId="{6535938C-77FC-4A3A-BBD9-AF96D2C85CEA}" sibTransId="{8EA37056-280D-4A54-8B60-8DB16C6011AC}"/>
    <dgm:cxn modelId="{3B32193A-45EF-4F0E-ACDA-5069970B6B31}" srcId="{E0025F2C-27BF-415B-8AC3-783E34FE1F1F}" destId="{2C6593B1-E060-4B58-B2E8-D85BCC496CEA}" srcOrd="0" destOrd="0" parTransId="{4F336C7B-8BE4-4F6E-9C6D-49DAAAF62335}" sibTransId="{5A87FC57-6591-4554-BD78-818CFC64493D}"/>
    <dgm:cxn modelId="{421E70F1-F5EC-40A1-96FA-260CB0FFAD3F}" type="presOf" srcId="{04BEA01F-3054-42D3-822B-C4AC1F821C98}" destId="{1542630A-E55C-4ACD-BB32-5B02EFBA7A16}" srcOrd="0" destOrd="0" presId="urn:microsoft.com/office/officeart/2005/8/layout/hProcess9"/>
    <dgm:cxn modelId="{F18679AA-E77B-4AC5-951B-D1F3DC3CD5E7}" srcId="{E0025F2C-27BF-415B-8AC3-783E34FE1F1F}" destId="{04BEA01F-3054-42D3-822B-C4AC1F821C98}" srcOrd="1" destOrd="0" parTransId="{CF8F6B82-66AF-41C6-8A52-C05AE3E0D209}" sibTransId="{8A73F0E7-AC68-47E4-98BC-C7DCF52AAED1}"/>
    <dgm:cxn modelId="{6AF1B14B-A41A-4F4A-B8D3-C26A223C065C}" type="presParOf" srcId="{C09BAF95-E0B0-4C38-9348-948A4FB8648E}" destId="{308D15FF-B1A6-4F01-8961-6F27050CE302}" srcOrd="0" destOrd="0" presId="urn:microsoft.com/office/officeart/2005/8/layout/hProcess9"/>
    <dgm:cxn modelId="{DB30340A-B283-4E71-AD1F-9FBAC4CBD6E9}" type="presParOf" srcId="{C09BAF95-E0B0-4C38-9348-948A4FB8648E}" destId="{E731C626-274E-4FEC-81DC-7EE48160D349}" srcOrd="1" destOrd="0" presId="urn:microsoft.com/office/officeart/2005/8/layout/hProcess9"/>
    <dgm:cxn modelId="{C8B255C0-34DC-4154-8EE8-12F91823BE86}" type="presParOf" srcId="{E731C626-274E-4FEC-81DC-7EE48160D349}" destId="{F20101DF-347A-475D-86EF-676DCE4A2EDE}" srcOrd="0" destOrd="0" presId="urn:microsoft.com/office/officeart/2005/8/layout/hProcess9"/>
    <dgm:cxn modelId="{435ED20C-1989-446F-90AA-20476B833ED5}" type="presParOf" srcId="{E731C626-274E-4FEC-81DC-7EE48160D349}" destId="{6DA59F05-C0C6-47BF-AB9D-B965870B6931}" srcOrd="1" destOrd="0" presId="urn:microsoft.com/office/officeart/2005/8/layout/hProcess9"/>
    <dgm:cxn modelId="{4319C9A9-2CE6-4D93-A486-77E3F7D0B860}" type="presParOf" srcId="{E731C626-274E-4FEC-81DC-7EE48160D349}" destId="{1542630A-E55C-4ACD-BB32-5B02EFBA7A16}" srcOrd="2" destOrd="0" presId="urn:microsoft.com/office/officeart/2005/8/layout/hProcess9"/>
    <dgm:cxn modelId="{1425703A-036A-4F55-BE4A-83FA82700D67}" type="presParOf" srcId="{E731C626-274E-4FEC-81DC-7EE48160D349}" destId="{477572AC-A38D-4C4C-8F17-E78B3A19E28B}" srcOrd="3" destOrd="0" presId="urn:microsoft.com/office/officeart/2005/8/layout/hProcess9"/>
    <dgm:cxn modelId="{52A52BE6-69C3-4CF3-8A72-7C4CE252A621}" type="presParOf" srcId="{E731C626-274E-4FEC-81DC-7EE48160D349}" destId="{631CF063-DCB6-453B-ABF4-1212E3CF332D}" srcOrd="4" destOrd="0" presId="urn:microsoft.com/office/officeart/2005/8/layout/hProcess9"/>
    <dgm:cxn modelId="{CDF0E4C6-E946-4B98-B9FA-D73A05A394D3}" type="presParOf" srcId="{E731C626-274E-4FEC-81DC-7EE48160D349}" destId="{D1B25074-C896-4C1F-8724-BE5DF44681B8}" srcOrd="5" destOrd="0" presId="urn:microsoft.com/office/officeart/2005/8/layout/hProcess9"/>
    <dgm:cxn modelId="{CC07C46E-899D-495B-BEB6-A4990B260FE8}" type="presParOf" srcId="{E731C626-274E-4FEC-81DC-7EE48160D349}" destId="{56B931D4-E8C4-4554-87F8-7EAF802ADB9D}" srcOrd="6" destOrd="0" presId="urn:microsoft.com/office/officeart/2005/8/layout/hProcess9"/>
    <dgm:cxn modelId="{897D5FB5-23AC-4BFF-8A9E-22CA51731F64}" type="presParOf" srcId="{E731C626-274E-4FEC-81DC-7EE48160D349}" destId="{B507B1B4-4B67-4FFF-B1FC-CF443882505F}" srcOrd="7" destOrd="0" presId="urn:microsoft.com/office/officeart/2005/8/layout/hProcess9"/>
    <dgm:cxn modelId="{741F87B7-41D2-4FB8-BF9E-881DF2F4D9E3}" type="presParOf" srcId="{E731C626-274E-4FEC-81DC-7EE48160D349}" destId="{ABA22BEE-05D4-4F79-8410-9A00ABCA005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1A081FD-727D-4B8C-ACA5-DB6E1D812076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FE58644F-16CD-4F22-BBAE-97017A9C903D}">
      <dgm:prSet/>
      <dgm:spPr/>
      <dgm:t>
        <a:bodyPr/>
        <a:lstStyle/>
        <a:p>
          <a:pPr rtl="0"/>
          <a:r>
            <a:rPr lang="es-CO" smtClean="0"/>
            <a:t>Efectuar o controlar la realización de las pruebas de los equipos y/o materiales.</a:t>
          </a:r>
          <a:endParaRPr lang="es-CO"/>
        </a:p>
      </dgm:t>
    </dgm:pt>
    <dgm:pt modelId="{219F0F5C-8F85-455C-8BB9-452C88A0578A}" type="parTrans" cxnId="{1314B2B2-F75A-4112-85AB-29857B10FF46}">
      <dgm:prSet/>
      <dgm:spPr/>
      <dgm:t>
        <a:bodyPr/>
        <a:lstStyle/>
        <a:p>
          <a:endParaRPr lang="es-ES"/>
        </a:p>
      </dgm:t>
    </dgm:pt>
    <dgm:pt modelId="{790F9133-3DF2-4D27-9245-A25A3E0E7023}" type="sibTrans" cxnId="{1314B2B2-F75A-4112-85AB-29857B10FF46}">
      <dgm:prSet/>
      <dgm:spPr/>
      <dgm:t>
        <a:bodyPr/>
        <a:lstStyle/>
        <a:p>
          <a:endParaRPr lang="es-ES"/>
        </a:p>
      </dgm:t>
    </dgm:pt>
    <dgm:pt modelId="{C8A1FCE4-015A-42A0-A636-63C2C094AAF5}">
      <dgm:prSet/>
      <dgm:spPr/>
      <dgm:t>
        <a:bodyPr/>
        <a:lstStyle/>
        <a:p>
          <a:pPr rtl="0"/>
          <a:r>
            <a:rPr lang="es-CO" smtClean="0"/>
            <a:t>Controlar el avance del contrato u orden de acuerdo con el cronograma de actividades pactado.</a:t>
          </a:r>
          <a:endParaRPr lang="es-CO"/>
        </a:p>
      </dgm:t>
    </dgm:pt>
    <dgm:pt modelId="{23666F4C-66E5-40AF-BC94-6E50C53C029E}" type="parTrans" cxnId="{763CAB15-1574-4BAB-8CBB-7387BA2E5A56}">
      <dgm:prSet/>
      <dgm:spPr/>
      <dgm:t>
        <a:bodyPr/>
        <a:lstStyle/>
        <a:p>
          <a:endParaRPr lang="es-ES"/>
        </a:p>
      </dgm:t>
    </dgm:pt>
    <dgm:pt modelId="{54CAEB2E-8938-4783-93AB-E4DAD868491C}" type="sibTrans" cxnId="{763CAB15-1574-4BAB-8CBB-7387BA2E5A56}">
      <dgm:prSet/>
      <dgm:spPr/>
      <dgm:t>
        <a:bodyPr/>
        <a:lstStyle/>
        <a:p>
          <a:endParaRPr lang="es-ES"/>
        </a:p>
      </dgm:t>
    </dgm:pt>
    <dgm:pt modelId="{A418C255-672A-44E7-BDAD-3237CC0951EF}">
      <dgm:prSet/>
      <dgm:spPr/>
      <dgm:t>
        <a:bodyPr/>
        <a:lstStyle/>
        <a:p>
          <a:pPr rtl="0"/>
          <a:r>
            <a:rPr lang="es-CO" smtClean="0"/>
            <a:t>Elaborar las actas parciales y de liquidación de acurdo con los trabajos ejecutados por el contratista.</a:t>
          </a:r>
          <a:endParaRPr lang="es-CO"/>
        </a:p>
      </dgm:t>
    </dgm:pt>
    <dgm:pt modelId="{A62F35FC-D0AC-4A08-BA2F-1CC0ABE82601}" type="parTrans" cxnId="{611E143A-62C4-4D25-9F74-3D332ED40E66}">
      <dgm:prSet/>
      <dgm:spPr/>
      <dgm:t>
        <a:bodyPr/>
        <a:lstStyle/>
        <a:p>
          <a:endParaRPr lang="es-ES"/>
        </a:p>
      </dgm:t>
    </dgm:pt>
    <dgm:pt modelId="{8764AA6A-7117-46F7-9F7A-EC275F14F5E7}" type="sibTrans" cxnId="{611E143A-62C4-4D25-9F74-3D332ED40E66}">
      <dgm:prSet/>
      <dgm:spPr/>
      <dgm:t>
        <a:bodyPr/>
        <a:lstStyle/>
        <a:p>
          <a:endParaRPr lang="es-ES"/>
        </a:p>
      </dgm:t>
    </dgm:pt>
    <dgm:pt modelId="{DC27BF72-9C0D-42E1-959B-A938047DED0B}">
      <dgm:prSet/>
      <dgm:spPr/>
      <dgm:t>
        <a:bodyPr/>
        <a:lstStyle/>
        <a:p>
          <a:pPr rtl="0"/>
          <a:r>
            <a:rPr lang="es-CO" smtClean="0"/>
            <a:t>Efectuar el recibo definitivo de las obras y/p equipos, bienes o servicios mediante acta, e incluir un inventario de tallado de los mismos.</a:t>
          </a:r>
          <a:endParaRPr lang="es-CO"/>
        </a:p>
      </dgm:t>
    </dgm:pt>
    <dgm:pt modelId="{86A03015-41C7-437E-A649-6A5ADD8CFAD0}" type="parTrans" cxnId="{1C37C35D-EB4F-4C9A-A17D-E91CB1151E34}">
      <dgm:prSet/>
      <dgm:spPr/>
      <dgm:t>
        <a:bodyPr/>
        <a:lstStyle/>
        <a:p>
          <a:endParaRPr lang="es-ES"/>
        </a:p>
      </dgm:t>
    </dgm:pt>
    <dgm:pt modelId="{83AE6DD5-79F3-427B-AC56-A6F445112BAF}" type="sibTrans" cxnId="{1C37C35D-EB4F-4C9A-A17D-E91CB1151E34}">
      <dgm:prSet/>
      <dgm:spPr/>
      <dgm:t>
        <a:bodyPr/>
        <a:lstStyle/>
        <a:p>
          <a:endParaRPr lang="es-ES"/>
        </a:p>
      </dgm:t>
    </dgm:pt>
    <dgm:pt modelId="{A6F563D3-4968-4F04-A4B3-37ACA78DF4A0}">
      <dgm:prSet/>
      <dgm:spPr/>
      <dgm:t>
        <a:bodyPr/>
        <a:lstStyle/>
        <a:p>
          <a:pPr rtl="0"/>
          <a:r>
            <a:rPr lang="es-CO" smtClean="0"/>
            <a:t>Supervisar y verificar la entrega al Almacén de la Universidad de los repuestos, equipos y demás elementos de los contratos de suministro y de compraventa, para lo cual deberá proferir recibido a satisfacción.</a:t>
          </a:r>
          <a:endParaRPr lang="es-CO"/>
        </a:p>
      </dgm:t>
    </dgm:pt>
    <dgm:pt modelId="{5FD7F94F-693D-450D-9686-7B03E3A620C2}" type="parTrans" cxnId="{87B81C2D-CBE8-4C0E-8F56-32DBD1B6560E}">
      <dgm:prSet/>
      <dgm:spPr/>
      <dgm:t>
        <a:bodyPr/>
        <a:lstStyle/>
        <a:p>
          <a:endParaRPr lang="es-ES"/>
        </a:p>
      </dgm:t>
    </dgm:pt>
    <dgm:pt modelId="{9DC48A78-3236-4446-9FD7-B89BCFE89F53}" type="sibTrans" cxnId="{87B81C2D-CBE8-4C0E-8F56-32DBD1B6560E}">
      <dgm:prSet/>
      <dgm:spPr/>
      <dgm:t>
        <a:bodyPr/>
        <a:lstStyle/>
        <a:p>
          <a:endParaRPr lang="es-ES"/>
        </a:p>
      </dgm:t>
    </dgm:pt>
    <dgm:pt modelId="{1E3D9C1E-6C3B-4AA2-A714-784454086AA6}">
      <dgm:prSet/>
      <dgm:spPr/>
      <dgm:t>
        <a:bodyPr/>
        <a:lstStyle/>
        <a:p>
          <a:pPr rtl="0"/>
          <a:r>
            <a:rPr lang="es-CO" dirty="0" smtClean="0"/>
            <a:t>Elaborar el acta de liquidación final de acuerdo a las normas vigentes, además verificar el cumplimiento de las obligaciones con los sistemas de salud, riesgos profesionales, pensiones y aportes a cajas de compensación familiar..</a:t>
          </a:r>
          <a:endParaRPr lang="es-CO" dirty="0"/>
        </a:p>
      </dgm:t>
    </dgm:pt>
    <dgm:pt modelId="{EF45DAC2-E3E8-4725-A40E-667CE0141EA6}" type="parTrans" cxnId="{3C276B06-3133-4EE6-BCCE-8D0A44A69AAB}">
      <dgm:prSet/>
      <dgm:spPr/>
      <dgm:t>
        <a:bodyPr/>
        <a:lstStyle/>
        <a:p>
          <a:endParaRPr lang="es-ES"/>
        </a:p>
      </dgm:t>
    </dgm:pt>
    <dgm:pt modelId="{50ECDA65-E9E6-45DA-82A5-9D5A898B3D9E}" type="sibTrans" cxnId="{3C276B06-3133-4EE6-BCCE-8D0A44A69AAB}">
      <dgm:prSet/>
      <dgm:spPr/>
      <dgm:t>
        <a:bodyPr/>
        <a:lstStyle/>
        <a:p>
          <a:endParaRPr lang="es-ES"/>
        </a:p>
      </dgm:t>
    </dgm:pt>
    <dgm:pt modelId="{4143F737-2D80-4F09-89CC-754C258D91A8}" type="pres">
      <dgm:prSet presAssocID="{01A081FD-727D-4B8C-ACA5-DB6E1D812076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D52653D9-653D-4D2A-9FCC-E4E64AC84478}" type="pres">
      <dgm:prSet presAssocID="{01A081FD-727D-4B8C-ACA5-DB6E1D812076}" presName="arrow" presStyleLbl="bgShp" presStyleIdx="0" presStyleCnt="1"/>
      <dgm:spPr/>
    </dgm:pt>
    <dgm:pt modelId="{6E7C3D00-401F-4A8A-A5A6-63F8F4CA102C}" type="pres">
      <dgm:prSet presAssocID="{01A081FD-727D-4B8C-ACA5-DB6E1D812076}" presName="linearProcess" presStyleCnt="0"/>
      <dgm:spPr/>
    </dgm:pt>
    <dgm:pt modelId="{B112A4D1-9E46-4E85-AD4B-6C0171D3CA6B}" type="pres">
      <dgm:prSet presAssocID="{FE58644F-16CD-4F22-BBAE-97017A9C903D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5C6CB4E-0A4E-4599-B57C-0BA04434C317}" type="pres">
      <dgm:prSet presAssocID="{790F9133-3DF2-4D27-9245-A25A3E0E7023}" presName="sibTrans" presStyleCnt="0"/>
      <dgm:spPr/>
    </dgm:pt>
    <dgm:pt modelId="{754DA172-7543-453F-AB51-76303567EEEE}" type="pres">
      <dgm:prSet presAssocID="{C8A1FCE4-015A-42A0-A636-63C2C094AAF5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7D91FCD-B9B1-4937-A20A-40282E65DB91}" type="pres">
      <dgm:prSet presAssocID="{54CAEB2E-8938-4783-93AB-E4DAD868491C}" presName="sibTrans" presStyleCnt="0"/>
      <dgm:spPr/>
    </dgm:pt>
    <dgm:pt modelId="{1C3894D3-0B62-4121-8B41-2EC4122859C1}" type="pres">
      <dgm:prSet presAssocID="{A418C255-672A-44E7-BDAD-3237CC0951EF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ABA924A-429B-4EBA-9DC5-5C11E1E47E2C}" type="pres">
      <dgm:prSet presAssocID="{8764AA6A-7117-46F7-9F7A-EC275F14F5E7}" presName="sibTrans" presStyleCnt="0"/>
      <dgm:spPr/>
    </dgm:pt>
    <dgm:pt modelId="{BA8EBE24-AD57-40AB-B957-84F12DA9D77E}" type="pres">
      <dgm:prSet presAssocID="{DC27BF72-9C0D-42E1-959B-A938047DED0B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C39A5C6-D1D9-49F5-9042-4257B375E400}" type="pres">
      <dgm:prSet presAssocID="{83AE6DD5-79F3-427B-AC56-A6F445112BAF}" presName="sibTrans" presStyleCnt="0"/>
      <dgm:spPr/>
    </dgm:pt>
    <dgm:pt modelId="{D7F84C2F-96F0-4181-8FF3-1D8EBB15F4DB}" type="pres">
      <dgm:prSet presAssocID="{A6F563D3-4968-4F04-A4B3-37ACA78DF4A0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AEB8124-9850-4F55-9672-0CD5E0DC7BFC}" type="pres">
      <dgm:prSet presAssocID="{9DC48A78-3236-4446-9FD7-B89BCFE89F53}" presName="sibTrans" presStyleCnt="0"/>
      <dgm:spPr/>
    </dgm:pt>
    <dgm:pt modelId="{2F86FA35-64BE-469C-9315-5F88CE7D8052}" type="pres">
      <dgm:prSet presAssocID="{1E3D9C1E-6C3B-4AA2-A714-784454086AA6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2618271C-E25C-4DCB-960E-7F9179917EBC}" type="presOf" srcId="{C8A1FCE4-015A-42A0-A636-63C2C094AAF5}" destId="{754DA172-7543-453F-AB51-76303567EEEE}" srcOrd="0" destOrd="0" presId="urn:microsoft.com/office/officeart/2005/8/layout/hProcess9"/>
    <dgm:cxn modelId="{1C37C35D-EB4F-4C9A-A17D-E91CB1151E34}" srcId="{01A081FD-727D-4B8C-ACA5-DB6E1D812076}" destId="{DC27BF72-9C0D-42E1-959B-A938047DED0B}" srcOrd="3" destOrd="0" parTransId="{86A03015-41C7-437E-A649-6A5ADD8CFAD0}" sibTransId="{83AE6DD5-79F3-427B-AC56-A6F445112BAF}"/>
    <dgm:cxn modelId="{31F9EE33-D736-40E5-9E5E-47E37BB35206}" type="presOf" srcId="{A6F563D3-4968-4F04-A4B3-37ACA78DF4A0}" destId="{D7F84C2F-96F0-4181-8FF3-1D8EBB15F4DB}" srcOrd="0" destOrd="0" presId="urn:microsoft.com/office/officeart/2005/8/layout/hProcess9"/>
    <dgm:cxn modelId="{763CAB15-1574-4BAB-8CBB-7387BA2E5A56}" srcId="{01A081FD-727D-4B8C-ACA5-DB6E1D812076}" destId="{C8A1FCE4-015A-42A0-A636-63C2C094AAF5}" srcOrd="1" destOrd="0" parTransId="{23666F4C-66E5-40AF-BC94-6E50C53C029E}" sibTransId="{54CAEB2E-8938-4783-93AB-E4DAD868491C}"/>
    <dgm:cxn modelId="{611E143A-62C4-4D25-9F74-3D332ED40E66}" srcId="{01A081FD-727D-4B8C-ACA5-DB6E1D812076}" destId="{A418C255-672A-44E7-BDAD-3237CC0951EF}" srcOrd="2" destOrd="0" parTransId="{A62F35FC-D0AC-4A08-BA2F-1CC0ABE82601}" sibTransId="{8764AA6A-7117-46F7-9F7A-EC275F14F5E7}"/>
    <dgm:cxn modelId="{1314B2B2-F75A-4112-85AB-29857B10FF46}" srcId="{01A081FD-727D-4B8C-ACA5-DB6E1D812076}" destId="{FE58644F-16CD-4F22-BBAE-97017A9C903D}" srcOrd="0" destOrd="0" parTransId="{219F0F5C-8F85-455C-8BB9-452C88A0578A}" sibTransId="{790F9133-3DF2-4D27-9245-A25A3E0E7023}"/>
    <dgm:cxn modelId="{1D17E188-8754-4CE8-9577-75FD9258D615}" type="presOf" srcId="{DC27BF72-9C0D-42E1-959B-A938047DED0B}" destId="{BA8EBE24-AD57-40AB-B957-84F12DA9D77E}" srcOrd="0" destOrd="0" presId="urn:microsoft.com/office/officeart/2005/8/layout/hProcess9"/>
    <dgm:cxn modelId="{3C276B06-3133-4EE6-BCCE-8D0A44A69AAB}" srcId="{01A081FD-727D-4B8C-ACA5-DB6E1D812076}" destId="{1E3D9C1E-6C3B-4AA2-A714-784454086AA6}" srcOrd="5" destOrd="0" parTransId="{EF45DAC2-E3E8-4725-A40E-667CE0141EA6}" sibTransId="{50ECDA65-E9E6-45DA-82A5-9D5A898B3D9E}"/>
    <dgm:cxn modelId="{CE498A1B-8EC0-4998-A6FA-FE5911F45B0A}" type="presOf" srcId="{A418C255-672A-44E7-BDAD-3237CC0951EF}" destId="{1C3894D3-0B62-4121-8B41-2EC4122859C1}" srcOrd="0" destOrd="0" presId="urn:microsoft.com/office/officeart/2005/8/layout/hProcess9"/>
    <dgm:cxn modelId="{2129F716-AD05-4F44-8E03-2F695CDFF313}" type="presOf" srcId="{FE58644F-16CD-4F22-BBAE-97017A9C903D}" destId="{B112A4D1-9E46-4E85-AD4B-6C0171D3CA6B}" srcOrd="0" destOrd="0" presId="urn:microsoft.com/office/officeart/2005/8/layout/hProcess9"/>
    <dgm:cxn modelId="{7FD303D1-01E4-4EB3-BC4A-86E6C448240F}" type="presOf" srcId="{1E3D9C1E-6C3B-4AA2-A714-784454086AA6}" destId="{2F86FA35-64BE-469C-9315-5F88CE7D8052}" srcOrd="0" destOrd="0" presId="urn:microsoft.com/office/officeart/2005/8/layout/hProcess9"/>
    <dgm:cxn modelId="{1C5768C9-8E01-41CB-AE88-DC27671B1059}" type="presOf" srcId="{01A081FD-727D-4B8C-ACA5-DB6E1D812076}" destId="{4143F737-2D80-4F09-89CC-754C258D91A8}" srcOrd="0" destOrd="0" presId="urn:microsoft.com/office/officeart/2005/8/layout/hProcess9"/>
    <dgm:cxn modelId="{87B81C2D-CBE8-4C0E-8F56-32DBD1B6560E}" srcId="{01A081FD-727D-4B8C-ACA5-DB6E1D812076}" destId="{A6F563D3-4968-4F04-A4B3-37ACA78DF4A0}" srcOrd="4" destOrd="0" parTransId="{5FD7F94F-693D-450D-9686-7B03E3A620C2}" sibTransId="{9DC48A78-3236-4446-9FD7-B89BCFE89F53}"/>
    <dgm:cxn modelId="{A83B22E8-C687-4712-A758-1DA60E9DB1EA}" type="presParOf" srcId="{4143F737-2D80-4F09-89CC-754C258D91A8}" destId="{D52653D9-653D-4D2A-9FCC-E4E64AC84478}" srcOrd="0" destOrd="0" presId="urn:microsoft.com/office/officeart/2005/8/layout/hProcess9"/>
    <dgm:cxn modelId="{5B2A168E-4A58-413E-A1BA-308295FE0403}" type="presParOf" srcId="{4143F737-2D80-4F09-89CC-754C258D91A8}" destId="{6E7C3D00-401F-4A8A-A5A6-63F8F4CA102C}" srcOrd="1" destOrd="0" presId="urn:microsoft.com/office/officeart/2005/8/layout/hProcess9"/>
    <dgm:cxn modelId="{84768AE7-2F08-49DB-B216-6B7C608D671B}" type="presParOf" srcId="{6E7C3D00-401F-4A8A-A5A6-63F8F4CA102C}" destId="{B112A4D1-9E46-4E85-AD4B-6C0171D3CA6B}" srcOrd="0" destOrd="0" presId="urn:microsoft.com/office/officeart/2005/8/layout/hProcess9"/>
    <dgm:cxn modelId="{6A322FE4-C2F2-4ECC-9366-8054021E518D}" type="presParOf" srcId="{6E7C3D00-401F-4A8A-A5A6-63F8F4CA102C}" destId="{75C6CB4E-0A4E-4599-B57C-0BA04434C317}" srcOrd="1" destOrd="0" presId="urn:microsoft.com/office/officeart/2005/8/layout/hProcess9"/>
    <dgm:cxn modelId="{3398FA37-9838-4692-BA65-FEA09348E38A}" type="presParOf" srcId="{6E7C3D00-401F-4A8A-A5A6-63F8F4CA102C}" destId="{754DA172-7543-453F-AB51-76303567EEEE}" srcOrd="2" destOrd="0" presId="urn:microsoft.com/office/officeart/2005/8/layout/hProcess9"/>
    <dgm:cxn modelId="{83E1B2FB-D454-4A39-9428-BD2597F3EDB5}" type="presParOf" srcId="{6E7C3D00-401F-4A8A-A5A6-63F8F4CA102C}" destId="{F7D91FCD-B9B1-4937-A20A-40282E65DB91}" srcOrd="3" destOrd="0" presId="urn:microsoft.com/office/officeart/2005/8/layout/hProcess9"/>
    <dgm:cxn modelId="{20FD8528-5367-4848-9FCE-9C3ED8FF0702}" type="presParOf" srcId="{6E7C3D00-401F-4A8A-A5A6-63F8F4CA102C}" destId="{1C3894D3-0B62-4121-8B41-2EC4122859C1}" srcOrd="4" destOrd="0" presId="urn:microsoft.com/office/officeart/2005/8/layout/hProcess9"/>
    <dgm:cxn modelId="{0D0B78B6-8A42-49F3-AB9B-59B4F7CB5D08}" type="presParOf" srcId="{6E7C3D00-401F-4A8A-A5A6-63F8F4CA102C}" destId="{EABA924A-429B-4EBA-9DC5-5C11E1E47E2C}" srcOrd="5" destOrd="0" presId="urn:microsoft.com/office/officeart/2005/8/layout/hProcess9"/>
    <dgm:cxn modelId="{F43EF060-F661-4AD2-A1CD-1CC152EB455E}" type="presParOf" srcId="{6E7C3D00-401F-4A8A-A5A6-63F8F4CA102C}" destId="{BA8EBE24-AD57-40AB-B957-84F12DA9D77E}" srcOrd="6" destOrd="0" presId="urn:microsoft.com/office/officeart/2005/8/layout/hProcess9"/>
    <dgm:cxn modelId="{CF98EC8B-AB11-4BAA-856C-EEFA143FD23A}" type="presParOf" srcId="{6E7C3D00-401F-4A8A-A5A6-63F8F4CA102C}" destId="{3C39A5C6-D1D9-49F5-9042-4257B375E400}" srcOrd="7" destOrd="0" presId="urn:microsoft.com/office/officeart/2005/8/layout/hProcess9"/>
    <dgm:cxn modelId="{E2A9CF82-5A9A-44FF-BB4C-26E5288532DC}" type="presParOf" srcId="{6E7C3D00-401F-4A8A-A5A6-63F8F4CA102C}" destId="{D7F84C2F-96F0-4181-8FF3-1D8EBB15F4DB}" srcOrd="8" destOrd="0" presId="urn:microsoft.com/office/officeart/2005/8/layout/hProcess9"/>
    <dgm:cxn modelId="{897A5794-2D09-4277-BAE5-95BED545242F}" type="presParOf" srcId="{6E7C3D00-401F-4A8A-A5A6-63F8F4CA102C}" destId="{6AEB8124-9850-4F55-9672-0CD5E0DC7BFC}" srcOrd="9" destOrd="0" presId="urn:microsoft.com/office/officeart/2005/8/layout/hProcess9"/>
    <dgm:cxn modelId="{75697F69-EC2F-430D-8206-46E43F04A84F}" type="presParOf" srcId="{6E7C3D00-401F-4A8A-A5A6-63F8F4CA102C}" destId="{2F86FA35-64BE-469C-9315-5F88CE7D8052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B57000F-35EA-41F6-A49A-60FC171E3257}" type="doc">
      <dgm:prSet loTypeId="urn:microsoft.com/office/officeart/2005/8/layout/pyramid2" loCatId="pyramid" qsTypeId="urn:microsoft.com/office/officeart/2005/8/quickstyle/3d4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93836EAC-1C3E-4451-8866-ECFBC0AD8B2F}">
      <dgm:prSet/>
      <dgm:spPr/>
      <dgm:t>
        <a:bodyPr/>
        <a:lstStyle/>
        <a:p>
          <a:pPr rtl="0"/>
          <a:r>
            <a:rPr lang="es-CO" smtClean="0"/>
            <a:t>Responderán civil, fiscal, penal y disciplinariamente, tanto por el cumplimiento de las obligaciones derivadas del contrato de interventoría, como por los hechos u omisiones que le sean imputales y causen daño o perjuicio a la Universidad.</a:t>
          </a:r>
          <a:endParaRPr lang="es-CO"/>
        </a:p>
      </dgm:t>
    </dgm:pt>
    <dgm:pt modelId="{545F7D2F-82D6-4A0B-ABF2-CA5CFE4CCC0C}" type="parTrans" cxnId="{41C62DC2-4CEC-4CC6-B745-7076A0980E08}">
      <dgm:prSet/>
      <dgm:spPr/>
      <dgm:t>
        <a:bodyPr/>
        <a:lstStyle/>
        <a:p>
          <a:endParaRPr lang="es-ES"/>
        </a:p>
      </dgm:t>
    </dgm:pt>
    <dgm:pt modelId="{476DC423-73D5-479E-938A-1EDCD6DB64C0}" type="sibTrans" cxnId="{41C62DC2-4CEC-4CC6-B745-7076A0980E08}">
      <dgm:prSet/>
      <dgm:spPr/>
      <dgm:t>
        <a:bodyPr/>
        <a:lstStyle/>
        <a:p>
          <a:endParaRPr lang="es-ES"/>
        </a:p>
      </dgm:t>
    </dgm:pt>
    <dgm:pt modelId="{AF7047FB-4609-4ADA-BCAA-FAE4F5AA5F83}" type="pres">
      <dgm:prSet presAssocID="{6B57000F-35EA-41F6-A49A-60FC171E3257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502576FA-BA3C-4694-A73B-6925701C983A}" type="pres">
      <dgm:prSet presAssocID="{6B57000F-35EA-41F6-A49A-60FC171E3257}" presName="pyramid" presStyleLbl="node1" presStyleIdx="0" presStyleCnt="1"/>
      <dgm:spPr/>
    </dgm:pt>
    <dgm:pt modelId="{6F1EF5EB-AA73-470C-B147-BAE970DD6BFF}" type="pres">
      <dgm:prSet presAssocID="{6B57000F-35EA-41F6-A49A-60FC171E3257}" presName="theList" presStyleCnt="0"/>
      <dgm:spPr/>
    </dgm:pt>
    <dgm:pt modelId="{1940293D-2021-4A87-9958-C16588A9B3BA}" type="pres">
      <dgm:prSet presAssocID="{93836EAC-1C3E-4451-8866-ECFBC0AD8B2F}" presName="aNode" presStyleLbl="fgAcc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23E0F2C-D6CD-4A1D-9914-74C4DC4CDEBF}" type="pres">
      <dgm:prSet presAssocID="{93836EAC-1C3E-4451-8866-ECFBC0AD8B2F}" presName="aSpace" presStyleCnt="0"/>
      <dgm:spPr/>
    </dgm:pt>
  </dgm:ptLst>
  <dgm:cxnLst>
    <dgm:cxn modelId="{239DB9B9-B0B5-458E-99DE-C1E715B17333}" type="presOf" srcId="{93836EAC-1C3E-4451-8866-ECFBC0AD8B2F}" destId="{1940293D-2021-4A87-9958-C16588A9B3BA}" srcOrd="0" destOrd="0" presId="urn:microsoft.com/office/officeart/2005/8/layout/pyramid2"/>
    <dgm:cxn modelId="{D749A350-EC64-4E98-A328-E04211FD44F2}" type="presOf" srcId="{6B57000F-35EA-41F6-A49A-60FC171E3257}" destId="{AF7047FB-4609-4ADA-BCAA-FAE4F5AA5F83}" srcOrd="0" destOrd="0" presId="urn:microsoft.com/office/officeart/2005/8/layout/pyramid2"/>
    <dgm:cxn modelId="{41C62DC2-4CEC-4CC6-B745-7076A0980E08}" srcId="{6B57000F-35EA-41F6-A49A-60FC171E3257}" destId="{93836EAC-1C3E-4451-8866-ECFBC0AD8B2F}" srcOrd="0" destOrd="0" parTransId="{545F7D2F-82D6-4A0B-ABF2-CA5CFE4CCC0C}" sibTransId="{476DC423-73D5-479E-938A-1EDCD6DB64C0}"/>
    <dgm:cxn modelId="{F45A3576-F427-4327-A08A-84F88376EBD7}" type="presParOf" srcId="{AF7047FB-4609-4ADA-BCAA-FAE4F5AA5F83}" destId="{502576FA-BA3C-4694-A73B-6925701C983A}" srcOrd="0" destOrd="0" presId="urn:microsoft.com/office/officeart/2005/8/layout/pyramid2"/>
    <dgm:cxn modelId="{3236E7D4-EC3F-4C5E-BCC2-9AF1778045DD}" type="presParOf" srcId="{AF7047FB-4609-4ADA-BCAA-FAE4F5AA5F83}" destId="{6F1EF5EB-AA73-470C-B147-BAE970DD6BFF}" srcOrd="1" destOrd="0" presId="urn:microsoft.com/office/officeart/2005/8/layout/pyramid2"/>
    <dgm:cxn modelId="{0E470FBF-0682-4DDE-8BED-DD4EE1F94FEB}" type="presParOf" srcId="{6F1EF5EB-AA73-470C-B147-BAE970DD6BFF}" destId="{1940293D-2021-4A87-9958-C16588A9B3BA}" srcOrd="0" destOrd="0" presId="urn:microsoft.com/office/officeart/2005/8/layout/pyramid2"/>
    <dgm:cxn modelId="{F6D08B30-4679-4F5C-B2F0-C246C32C0742}" type="presParOf" srcId="{6F1EF5EB-AA73-470C-B147-BAE970DD6BFF}" destId="{E23E0F2C-D6CD-4A1D-9914-74C4DC4CDEBF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68A743A-753F-4D33-A407-9302073B5CE4}" type="doc">
      <dgm:prSet loTypeId="urn:microsoft.com/office/officeart/2005/8/layout/default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08006884-ED73-40D9-94B5-3EE8DA3458F3}">
      <dgm:prSet/>
      <dgm:spPr/>
      <dgm:t>
        <a:bodyPr/>
        <a:lstStyle/>
        <a:p>
          <a:pPr rtl="0"/>
          <a:r>
            <a:rPr lang="es-CO" dirty="0" smtClean="0"/>
            <a:t>Aprobación de adiciones, prórrogas, suspensiones y demás que impliquen modificaciones del contrato.</a:t>
          </a:r>
          <a:endParaRPr lang="es-CO" dirty="0"/>
        </a:p>
      </dgm:t>
    </dgm:pt>
    <dgm:pt modelId="{C97C32FA-9D76-48BA-9577-61DC5AA43590}" type="parTrans" cxnId="{84A21D19-1CD8-44F3-92B3-9C955A416C4F}">
      <dgm:prSet/>
      <dgm:spPr/>
      <dgm:t>
        <a:bodyPr/>
        <a:lstStyle/>
        <a:p>
          <a:endParaRPr lang="es-ES"/>
        </a:p>
      </dgm:t>
    </dgm:pt>
    <dgm:pt modelId="{E54E8899-BA73-4EC0-9B39-6700E3B1BB7C}" type="sibTrans" cxnId="{84A21D19-1CD8-44F3-92B3-9C955A416C4F}">
      <dgm:prSet/>
      <dgm:spPr/>
      <dgm:t>
        <a:bodyPr/>
        <a:lstStyle/>
        <a:p>
          <a:endParaRPr lang="es-ES"/>
        </a:p>
      </dgm:t>
    </dgm:pt>
    <dgm:pt modelId="{5C4ECAB2-5CC2-4A43-BD28-7D8D8C738B4E}">
      <dgm:prSet/>
      <dgm:spPr/>
      <dgm:t>
        <a:bodyPr/>
        <a:lstStyle/>
        <a:p>
          <a:pPr rtl="0"/>
          <a:r>
            <a:rPr lang="es-CO" smtClean="0"/>
            <a:t>Solicitar y/o recibir para sí o para terceros, favores o cualquier otra clase de beneficios o prebendas de la entidad contratante o del contratista.</a:t>
          </a:r>
          <a:endParaRPr lang="es-CO"/>
        </a:p>
      </dgm:t>
    </dgm:pt>
    <dgm:pt modelId="{7210661E-7712-4C30-BAE8-5CB354DBF596}" type="parTrans" cxnId="{CBEFABF8-DD87-40F0-A520-BB21CFED1BFA}">
      <dgm:prSet/>
      <dgm:spPr/>
      <dgm:t>
        <a:bodyPr/>
        <a:lstStyle/>
        <a:p>
          <a:endParaRPr lang="es-ES"/>
        </a:p>
      </dgm:t>
    </dgm:pt>
    <dgm:pt modelId="{99EC82D7-E1B2-4E00-A194-D22B8819DDFB}" type="sibTrans" cxnId="{CBEFABF8-DD87-40F0-A520-BB21CFED1BFA}">
      <dgm:prSet/>
      <dgm:spPr/>
      <dgm:t>
        <a:bodyPr/>
        <a:lstStyle/>
        <a:p>
          <a:endParaRPr lang="es-ES"/>
        </a:p>
      </dgm:t>
    </dgm:pt>
    <dgm:pt modelId="{41B589C1-BE42-4863-BD81-EEF2E7AC2C57}">
      <dgm:prSet/>
      <dgm:spPr/>
      <dgm:t>
        <a:bodyPr/>
        <a:lstStyle/>
        <a:p>
          <a:pPr rtl="0"/>
          <a:r>
            <a:rPr lang="es-CO" smtClean="0"/>
            <a:t>Omitir, denegar o retardar el despacho de asuntos a su cargo.</a:t>
          </a:r>
          <a:endParaRPr lang="es-CO"/>
        </a:p>
      </dgm:t>
    </dgm:pt>
    <dgm:pt modelId="{A3D1765B-B894-4E1E-A6CA-D4367735F77D}" type="parTrans" cxnId="{EDB536C8-3BF1-4112-8245-891FF51365D7}">
      <dgm:prSet/>
      <dgm:spPr/>
      <dgm:t>
        <a:bodyPr/>
        <a:lstStyle/>
        <a:p>
          <a:endParaRPr lang="es-ES"/>
        </a:p>
      </dgm:t>
    </dgm:pt>
    <dgm:pt modelId="{47215E04-99FC-4B41-A00E-F3AB9A00759B}" type="sibTrans" cxnId="{EDB536C8-3BF1-4112-8245-891FF51365D7}">
      <dgm:prSet/>
      <dgm:spPr/>
      <dgm:t>
        <a:bodyPr/>
        <a:lstStyle/>
        <a:p>
          <a:endParaRPr lang="es-ES"/>
        </a:p>
      </dgm:t>
    </dgm:pt>
    <dgm:pt modelId="{CD7B0013-11DC-4488-BC85-1B8F0775F6A0}">
      <dgm:prSet/>
      <dgm:spPr/>
      <dgm:t>
        <a:bodyPr/>
        <a:lstStyle/>
        <a:p>
          <a:pPr rtl="0"/>
          <a:r>
            <a:rPr lang="es-CO" smtClean="0"/>
            <a:t>Obstaculizar las actuaciones de las autoridades o el ejercicio de los derechos de los particulares en relación con el contrato.</a:t>
          </a:r>
          <a:endParaRPr lang="es-CO"/>
        </a:p>
      </dgm:t>
    </dgm:pt>
    <dgm:pt modelId="{4160FEFA-6504-4CFC-B5BA-EFA8E2F41FF3}" type="parTrans" cxnId="{96437E4E-75B0-4972-847C-DBA108513260}">
      <dgm:prSet/>
      <dgm:spPr/>
      <dgm:t>
        <a:bodyPr/>
        <a:lstStyle/>
        <a:p>
          <a:endParaRPr lang="es-ES"/>
        </a:p>
      </dgm:t>
    </dgm:pt>
    <dgm:pt modelId="{ECB8706B-8E7B-4956-98CF-989EADCBA911}" type="sibTrans" cxnId="{96437E4E-75B0-4972-847C-DBA108513260}">
      <dgm:prSet/>
      <dgm:spPr/>
      <dgm:t>
        <a:bodyPr/>
        <a:lstStyle/>
        <a:p>
          <a:endParaRPr lang="es-ES"/>
        </a:p>
      </dgm:t>
    </dgm:pt>
    <dgm:pt modelId="{36DA4E34-A588-4AC9-B747-BBB46D999A8E}">
      <dgm:prSet/>
      <dgm:spPr/>
      <dgm:t>
        <a:bodyPr/>
        <a:lstStyle/>
        <a:p>
          <a:pPr rtl="0"/>
          <a:r>
            <a:rPr lang="es-CO" smtClean="0"/>
            <a:t>Constituirse en acreedor o deudor de alguna persona interesada directa o indirectamente en el contrato.</a:t>
          </a:r>
          <a:endParaRPr lang="es-CO"/>
        </a:p>
      </dgm:t>
    </dgm:pt>
    <dgm:pt modelId="{B6AE7D3C-5295-4D79-ADB6-DD1E03A28DEF}" type="parTrans" cxnId="{78CE7BC9-99AD-4266-9918-4FBA558EFC69}">
      <dgm:prSet/>
      <dgm:spPr/>
      <dgm:t>
        <a:bodyPr/>
        <a:lstStyle/>
        <a:p>
          <a:endParaRPr lang="es-ES"/>
        </a:p>
      </dgm:t>
    </dgm:pt>
    <dgm:pt modelId="{2C558E9F-139B-418C-90A2-0E7F222F60E0}" type="sibTrans" cxnId="{78CE7BC9-99AD-4266-9918-4FBA558EFC69}">
      <dgm:prSet/>
      <dgm:spPr/>
      <dgm:t>
        <a:bodyPr/>
        <a:lstStyle/>
        <a:p>
          <a:endParaRPr lang="es-ES"/>
        </a:p>
      </dgm:t>
    </dgm:pt>
    <dgm:pt modelId="{BDB6B08F-85C7-4283-B3BB-A9C24A2768E1}">
      <dgm:prSet/>
      <dgm:spPr/>
      <dgm:t>
        <a:bodyPr/>
        <a:lstStyle/>
        <a:p>
          <a:pPr rtl="0"/>
          <a:r>
            <a:rPr lang="es-CO" dirty="0" smtClean="0"/>
            <a:t>Permitir el acceso de terceros a la información del contrato.</a:t>
          </a:r>
          <a:endParaRPr lang="es-CO" dirty="0"/>
        </a:p>
      </dgm:t>
    </dgm:pt>
    <dgm:pt modelId="{7A01D77F-1B26-4499-A44A-8D43832B9980}" type="parTrans" cxnId="{1559AF74-AD1F-4B90-B0D9-E83ADBC86BB8}">
      <dgm:prSet/>
      <dgm:spPr/>
      <dgm:t>
        <a:bodyPr/>
        <a:lstStyle/>
        <a:p>
          <a:endParaRPr lang="es-ES"/>
        </a:p>
      </dgm:t>
    </dgm:pt>
    <dgm:pt modelId="{A57D9728-7769-4299-A278-BD11C172CF4C}" type="sibTrans" cxnId="{1559AF74-AD1F-4B90-B0D9-E83ADBC86BB8}">
      <dgm:prSet/>
      <dgm:spPr/>
      <dgm:t>
        <a:bodyPr/>
        <a:lstStyle/>
        <a:p>
          <a:endParaRPr lang="es-ES"/>
        </a:p>
      </dgm:t>
    </dgm:pt>
    <dgm:pt modelId="{FA1F62D4-56EB-4819-A783-B16B8BF35786}" type="pres">
      <dgm:prSet presAssocID="{268A743A-753F-4D33-A407-9302073B5CE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61A8792-86D1-4326-8F30-CC38E7A3BFA1}" type="pres">
      <dgm:prSet presAssocID="{08006884-ED73-40D9-94B5-3EE8DA3458F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C350BD6-95C5-47DD-9836-FE982BD2A4DB}" type="pres">
      <dgm:prSet presAssocID="{E54E8899-BA73-4EC0-9B39-6700E3B1BB7C}" presName="sibTrans" presStyleCnt="0"/>
      <dgm:spPr/>
    </dgm:pt>
    <dgm:pt modelId="{25B34E4C-0AAE-493A-B7CA-05DAA29D64F8}" type="pres">
      <dgm:prSet presAssocID="{5C4ECAB2-5CC2-4A43-BD28-7D8D8C738B4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0F34085-5458-451E-8869-AEEED9C0422F}" type="pres">
      <dgm:prSet presAssocID="{99EC82D7-E1B2-4E00-A194-D22B8819DDFB}" presName="sibTrans" presStyleCnt="0"/>
      <dgm:spPr/>
    </dgm:pt>
    <dgm:pt modelId="{6A5A1FAB-F885-4D7F-A77B-406E03270F5B}" type="pres">
      <dgm:prSet presAssocID="{41B589C1-BE42-4863-BD81-EEF2E7AC2C5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5E50C5E-D41E-4523-9293-690BC56CBF23}" type="pres">
      <dgm:prSet presAssocID="{47215E04-99FC-4B41-A00E-F3AB9A00759B}" presName="sibTrans" presStyleCnt="0"/>
      <dgm:spPr/>
    </dgm:pt>
    <dgm:pt modelId="{29ACC568-360A-4A56-8F9A-6551FAF01C5D}" type="pres">
      <dgm:prSet presAssocID="{CD7B0013-11DC-4488-BC85-1B8F0775F6A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FEDA8CA-DF17-44DA-9349-CF6186C460E1}" type="pres">
      <dgm:prSet presAssocID="{ECB8706B-8E7B-4956-98CF-989EADCBA911}" presName="sibTrans" presStyleCnt="0"/>
      <dgm:spPr/>
    </dgm:pt>
    <dgm:pt modelId="{36D64E16-40E2-46AD-AB80-98641BE4C42E}" type="pres">
      <dgm:prSet presAssocID="{36DA4E34-A588-4AC9-B747-BBB46D999A8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AD57532-C537-4BCE-B09B-BAA3751B6F2B}" type="pres">
      <dgm:prSet presAssocID="{2C558E9F-139B-418C-90A2-0E7F222F60E0}" presName="sibTrans" presStyleCnt="0"/>
      <dgm:spPr/>
    </dgm:pt>
    <dgm:pt modelId="{DD501588-52CA-4B69-958F-3C0ACF48A638}" type="pres">
      <dgm:prSet presAssocID="{BDB6B08F-85C7-4283-B3BB-A9C24A2768E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80A1666-A493-4158-8F71-DA808FADA24D}" type="presOf" srcId="{268A743A-753F-4D33-A407-9302073B5CE4}" destId="{FA1F62D4-56EB-4819-A783-B16B8BF35786}" srcOrd="0" destOrd="0" presId="urn:microsoft.com/office/officeart/2005/8/layout/default"/>
    <dgm:cxn modelId="{D23F8CD1-44C4-4B06-8F00-D4FD31E8CF98}" type="presOf" srcId="{5C4ECAB2-5CC2-4A43-BD28-7D8D8C738B4E}" destId="{25B34E4C-0AAE-493A-B7CA-05DAA29D64F8}" srcOrd="0" destOrd="0" presId="urn:microsoft.com/office/officeart/2005/8/layout/default"/>
    <dgm:cxn modelId="{6E971F85-5934-427F-A502-0BFE927123B8}" type="presOf" srcId="{CD7B0013-11DC-4488-BC85-1B8F0775F6A0}" destId="{29ACC568-360A-4A56-8F9A-6551FAF01C5D}" srcOrd="0" destOrd="0" presId="urn:microsoft.com/office/officeart/2005/8/layout/default"/>
    <dgm:cxn modelId="{CBEFABF8-DD87-40F0-A520-BB21CFED1BFA}" srcId="{268A743A-753F-4D33-A407-9302073B5CE4}" destId="{5C4ECAB2-5CC2-4A43-BD28-7D8D8C738B4E}" srcOrd="1" destOrd="0" parTransId="{7210661E-7712-4C30-BAE8-5CB354DBF596}" sibTransId="{99EC82D7-E1B2-4E00-A194-D22B8819DDFB}"/>
    <dgm:cxn modelId="{96437E4E-75B0-4972-847C-DBA108513260}" srcId="{268A743A-753F-4D33-A407-9302073B5CE4}" destId="{CD7B0013-11DC-4488-BC85-1B8F0775F6A0}" srcOrd="3" destOrd="0" parTransId="{4160FEFA-6504-4CFC-B5BA-EFA8E2F41FF3}" sibTransId="{ECB8706B-8E7B-4956-98CF-989EADCBA911}"/>
    <dgm:cxn modelId="{BD9538B6-405C-424F-AD06-4BF0793565AC}" type="presOf" srcId="{36DA4E34-A588-4AC9-B747-BBB46D999A8E}" destId="{36D64E16-40E2-46AD-AB80-98641BE4C42E}" srcOrd="0" destOrd="0" presId="urn:microsoft.com/office/officeart/2005/8/layout/default"/>
    <dgm:cxn modelId="{DE438A5C-D91B-41C0-A5A4-07FF1B76F079}" type="presOf" srcId="{BDB6B08F-85C7-4283-B3BB-A9C24A2768E1}" destId="{DD501588-52CA-4B69-958F-3C0ACF48A638}" srcOrd="0" destOrd="0" presId="urn:microsoft.com/office/officeart/2005/8/layout/default"/>
    <dgm:cxn modelId="{8BC54AF4-2C6D-4BF6-BD02-0BFC34BF6EE4}" type="presOf" srcId="{41B589C1-BE42-4863-BD81-EEF2E7AC2C57}" destId="{6A5A1FAB-F885-4D7F-A77B-406E03270F5B}" srcOrd="0" destOrd="0" presId="urn:microsoft.com/office/officeart/2005/8/layout/default"/>
    <dgm:cxn modelId="{0CCDA9CB-2E01-4259-B272-2228D9A89E79}" type="presOf" srcId="{08006884-ED73-40D9-94B5-3EE8DA3458F3}" destId="{561A8792-86D1-4326-8F30-CC38E7A3BFA1}" srcOrd="0" destOrd="0" presId="urn:microsoft.com/office/officeart/2005/8/layout/default"/>
    <dgm:cxn modelId="{84A21D19-1CD8-44F3-92B3-9C955A416C4F}" srcId="{268A743A-753F-4D33-A407-9302073B5CE4}" destId="{08006884-ED73-40D9-94B5-3EE8DA3458F3}" srcOrd="0" destOrd="0" parTransId="{C97C32FA-9D76-48BA-9577-61DC5AA43590}" sibTransId="{E54E8899-BA73-4EC0-9B39-6700E3B1BB7C}"/>
    <dgm:cxn modelId="{78CE7BC9-99AD-4266-9918-4FBA558EFC69}" srcId="{268A743A-753F-4D33-A407-9302073B5CE4}" destId="{36DA4E34-A588-4AC9-B747-BBB46D999A8E}" srcOrd="4" destOrd="0" parTransId="{B6AE7D3C-5295-4D79-ADB6-DD1E03A28DEF}" sibTransId="{2C558E9F-139B-418C-90A2-0E7F222F60E0}"/>
    <dgm:cxn modelId="{EDB536C8-3BF1-4112-8245-891FF51365D7}" srcId="{268A743A-753F-4D33-A407-9302073B5CE4}" destId="{41B589C1-BE42-4863-BD81-EEF2E7AC2C57}" srcOrd="2" destOrd="0" parTransId="{A3D1765B-B894-4E1E-A6CA-D4367735F77D}" sibTransId="{47215E04-99FC-4B41-A00E-F3AB9A00759B}"/>
    <dgm:cxn modelId="{1559AF74-AD1F-4B90-B0D9-E83ADBC86BB8}" srcId="{268A743A-753F-4D33-A407-9302073B5CE4}" destId="{BDB6B08F-85C7-4283-B3BB-A9C24A2768E1}" srcOrd="5" destOrd="0" parTransId="{7A01D77F-1B26-4499-A44A-8D43832B9980}" sibTransId="{A57D9728-7769-4299-A278-BD11C172CF4C}"/>
    <dgm:cxn modelId="{111D9424-0893-49BA-8EDC-411AEEDC41B0}" type="presParOf" srcId="{FA1F62D4-56EB-4819-A783-B16B8BF35786}" destId="{561A8792-86D1-4326-8F30-CC38E7A3BFA1}" srcOrd="0" destOrd="0" presId="urn:microsoft.com/office/officeart/2005/8/layout/default"/>
    <dgm:cxn modelId="{316B4613-9CAE-4050-85DB-176D683DE9D8}" type="presParOf" srcId="{FA1F62D4-56EB-4819-A783-B16B8BF35786}" destId="{CC350BD6-95C5-47DD-9836-FE982BD2A4DB}" srcOrd="1" destOrd="0" presId="urn:microsoft.com/office/officeart/2005/8/layout/default"/>
    <dgm:cxn modelId="{4365438E-C667-4AE6-8FA3-9DCF4AD4FF72}" type="presParOf" srcId="{FA1F62D4-56EB-4819-A783-B16B8BF35786}" destId="{25B34E4C-0AAE-493A-B7CA-05DAA29D64F8}" srcOrd="2" destOrd="0" presId="urn:microsoft.com/office/officeart/2005/8/layout/default"/>
    <dgm:cxn modelId="{249AE683-B0A1-45C1-A8C3-31AB26895140}" type="presParOf" srcId="{FA1F62D4-56EB-4819-A783-B16B8BF35786}" destId="{00F34085-5458-451E-8869-AEEED9C0422F}" srcOrd="3" destOrd="0" presId="urn:microsoft.com/office/officeart/2005/8/layout/default"/>
    <dgm:cxn modelId="{73F7A3A4-4CF2-44F1-864B-4AE159191530}" type="presParOf" srcId="{FA1F62D4-56EB-4819-A783-B16B8BF35786}" destId="{6A5A1FAB-F885-4D7F-A77B-406E03270F5B}" srcOrd="4" destOrd="0" presId="urn:microsoft.com/office/officeart/2005/8/layout/default"/>
    <dgm:cxn modelId="{278CACD8-6371-4076-938B-D5095449396E}" type="presParOf" srcId="{FA1F62D4-56EB-4819-A783-B16B8BF35786}" destId="{F5E50C5E-D41E-4523-9293-690BC56CBF23}" srcOrd="5" destOrd="0" presId="urn:microsoft.com/office/officeart/2005/8/layout/default"/>
    <dgm:cxn modelId="{1F66AB77-C4CF-4EE8-A7EE-2CBFE7C62042}" type="presParOf" srcId="{FA1F62D4-56EB-4819-A783-B16B8BF35786}" destId="{29ACC568-360A-4A56-8F9A-6551FAF01C5D}" srcOrd="6" destOrd="0" presId="urn:microsoft.com/office/officeart/2005/8/layout/default"/>
    <dgm:cxn modelId="{04D46093-C3DA-4CED-B8D7-B8998E09E28D}" type="presParOf" srcId="{FA1F62D4-56EB-4819-A783-B16B8BF35786}" destId="{BFEDA8CA-DF17-44DA-9349-CF6186C460E1}" srcOrd="7" destOrd="0" presId="urn:microsoft.com/office/officeart/2005/8/layout/default"/>
    <dgm:cxn modelId="{83419186-E6DB-4A86-9235-F22B00D7CCC6}" type="presParOf" srcId="{FA1F62D4-56EB-4819-A783-B16B8BF35786}" destId="{36D64E16-40E2-46AD-AB80-98641BE4C42E}" srcOrd="8" destOrd="0" presId="urn:microsoft.com/office/officeart/2005/8/layout/default"/>
    <dgm:cxn modelId="{D7863699-B84B-47F6-B11D-338698379479}" type="presParOf" srcId="{FA1F62D4-56EB-4819-A783-B16B8BF35786}" destId="{FAD57532-C537-4BCE-B09B-BAA3751B6F2B}" srcOrd="9" destOrd="0" presId="urn:microsoft.com/office/officeart/2005/8/layout/default"/>
    <dgm:cxn modelId="{DEB16DC2-551E-46D4-B7C6-BC7B830D4136}" type="presParOf" srcId="{FA1F62D4-56EB-4819-A783-B16B8BF35786}" destId="{DD501588-52CA-4B69-958F-3C0ACF48A638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E43A6ECA-D2A5-4A3E-8BB6-740D67142351}" type="doc">
      <dgm:prSet loTypeId="urn:microsoft.com/office/officeart/2005/8/layout/bProcess4" loCatId="process" qsTypeId="urn:microsoft.com/office/officeart/2005/8/quickstyle/3d3" qsCatId="3D" csTypeId="urn:microsoft.com/office/officeart/2005/8/colors/colorful5" csCatId="colorful"/>
      <dgm:spPr/>
      <dgm:t>
        <a:bodyPr/>
        <a:lstStyle/>
        <a:p>
          <a:endParaRPr lang="es-ES"/>
        </a:p>
      </dgm:t>
    </dgm:pt>
    <dgm:pt modelId="{342709F6-332B-47B9-B02E-340E9C0E29D4}">
      <dgm:prSet/>
      <dgm:spPr/>
      <dgm:t>
        <a:bodyPr/>
        <a:lstStyle/>
        <a:p>
          <a:pPr rtl="0"/>
          <a:r>
            <a:rPr lang="es-CO" smtClean="0"/>
            <a:t>Exonerar al contratista de cualquiera de sus obligaciones.</a:t>
          </a:r>
          <a:endParaRPr lang="es-CO"/>
        </a:p>
      </dgm:t>
    </dgm:pt>
    <dgm:pt modelId="{FAAE680E-574F-4F4E-A8A7-B1A010F2AA31}" type="parTrans" cxnId="{4F1339D5-4160-4EEC-9ECE-62139960EFB3}">
      <dgm:prSet/>
      <dgm:spPr/>
      <dgm:t>
        <a:bodyPr/>
        <a:lstStyle/>
        <a:p>
          <a:endParaRPr lang="es-ES"/>
        </a:p>
      </dgm:t>
    </dgm:pt>
    <dgm:pt modelId="{D624A202-1ED4-4C8A-AABF-E3005C933850}" type="sibTrans" cxnId="{4F1339D5-4160-4EEC-9ECE-62139960EFB3}">
      <dgm:prSet/>
      <dgm:spPr/>
      <dgm:t>
        <a:bodyPr/>
        <a:lstStyle/>
        <a:p>
          <a:endParaRPr lang="es-ES"/>
        </a:p>
      </dgm:t>
    </dgm:pt>
    <dgm:pt modelId="{6C563CAA-CCB5-4B7E-90EF-C2A216A0CDE4}">
      <dgm:prSet/>
      <dgm:spPr/>
      <dgm:t>
        <a:bodyPr/>
        <a:lstStyle/>
        <a:p>
          <a:pPr rtl="0"/>
          <a:r>
            <a:rPr lang="es-CO" dirty="0" smtClean="0"/>
            <a:t>Autorizar la ejecución de ítems no previstos, obras adicionales  o mayores cantidades de obra sin la autorización de la Universidad.</a:t>
          </a:r>
          <a:endParaRPr lang="es-CO" dirty="0"/>
        </a:p>
      </dgm:t>
    </dgm:pt>
    <dgm:pt modelId="{CDDA3563-51BA-4D57-B829-F8B4994B0F31}" type="parTrans" cxnId="{36237BE9-2946-44D6-BCE3-B293AD9CF21C}">
      <dgm:prSet/>
      <dgm:spPr/>
      <dgm:t>
        <a:bodyPr/>
        <a:lstStyle/>
        <a:p>
          <a:endParaRPr lang="es-ES"/>
        </a:p>
      </dgm:t>
    </dgm:pt>
    <dgm:pt modelId="{600B51EC-BB95-4C75-BDF3-D93F371D3492}" type="sibTrans" cxnId="{36237BE9-2946-44D6-BCE3-B293AD9CF21C}">
      <dgm:prSet/>
      <dgm:spPr/>
      <dgm:t>
        <a:bodyPr/>
        <a:lstStyle/>
        <a:p>
          <a:endParaRPr lang="es-ES"/>
        </a:p>
      </dgm:t>
    </dgm:pt>
    <dgm:pt modelId="{3118C2DC-FB76-4AA1-897B-A267CF338DF1}">
      <dgm:prSet/>
      <dgm:spPr/>
      <dgm:t>
        <a:bodyPr/>
        <a:lstStyle/>
        <a:p>
          <a:pPr rtl="0"/>
          <a:r>
            <a:rPr lang="es-CO" dirty="0" smtClean="0"/>
            <a:t>Autorizar la ejecución del contrato fuera de los plazos contractuales sin haber realizado la modificación del contrato.</a:t>
          </a:r>
          <a:endParaRPr lang="es-CO" dirty="0"/>
        </a:p>
      </dgm:t>
    </dgm:pt>
    <dgm:pt modelId="{ADAC1B66-823D-47F0-A7D2-A5AD27E6DF61}" type="parTrans" cxnId="{CFFFBEDF-93FD-46AC-9E57-A4FDB6E9E000}">
      <dgm:prSet/>
      <dgm:spPr/>
      <dgm:t>
        <a:bodyPr/>
        <a:lstStyle/>
        <a:p>
          <a:endParaRPr lang="es-ES"/>
        </a:p>
      </dgm:t>
    </dgm:pt>
    <dgm:pt modelId="{67B566DD-F4EE-4FC3-A9E6-7E8F252F9E42}" type="sibTrans" cxnId="{CFFFBEDF-93FD-46AC-9E57-A4FDB6E9E000}">
      <dgm:prSet/>
      <dgm:spPr/>
      <dgm:t>
        <a:bodyPr/>
        <a:lstStyle/>
        <a:p>
          <a:endParaRPr lang="es-ES"/>
        </a:p>
      </dgm:t>
    </dgm:pt>
    <dgm:pt modelId="{66AB363F-6FA3-48D2-8333-18AB09052B29}">
      <dgm:prSet/>
      <dgm:spPr/>
      <dgm:t>
        <a:bodyPr/>
        <a:lstStyle/>
        <a:p>
          <a:pPr rtl="0"/>
          <a:r>
            <a:rPr lang="es-CO" smtClean="0"/>
            <a:t>No exigir , la calidad delos bienes y servicios adquiridos por la Universidad.</a:t>
          </a:r>
          <a:endParaRPr lang="es-CO"/>
        </a:p>
      </dgm:t>
    </dgm:pt>
    <dgm:pt modelId="{9A60A7E0-1C1B-42D6-86EE-4468D25F4650}" type="parTrans" cxnId="{99FDC08B-DAAF-42D3-AF92-54FC33675EBD}">
      <dgm:prSet/>
      <dgm:spPr/>
      <dgm:t>
        <a:bodyPr/>
        <a:lstStyle/>
        <a:p>
          <a:endParaRPr lang="es-ES"/>
        </a:p>
      </dgm:t>
    </dgm:pt>
    <dgm:pt modelId="{F185010B-BAC4-475C-845C-71AECB6A7FDA}" type="sibTrans" cxnId="{99FDC08B-DAAF-42D3-AF92-54FC33675EBD}">
      <dgm:prSet/>
      <dgm:spPr/>
      <dgm:t>
        <a:bodyPr/>
        <a:lstStyle/>
        <a:p>
          <a:endParaRPr lang="es-ES"/>
        </a:p>
      </dgm:t>
    </dgm:pt>
    <dgm:pt modelId="{2A5A1796-4C88-4BBB-A97B-D0CBF3C7D0FB}">
      <dgm:prSet/>
      <dgm:spPr/>
      <dgm:t>
        <a:bodyPr/>
        <a:lstStyle/>
        <a:p>
          <a:pPr rtl="0"/>
          <a:r>
            <a:rPr lang="es-CO" smtClean="0"/>
            <a:t>Omitir el deber de informar hechos o circunstancias que puedan constituir actos de corrupción tipificados como conductas punibles o que pongan en riesgo el cumplimiento del contrato.</a:t>
          </a:r>
          <a:endParaRPr lang="es-CO"/>
        </a:p>
      </dgm:t>
    </dgm:pt>
    <dgm:pt modelId="{73916360-7047-41A7-B762-5AC5755880D2}" type="parTrans" cxnId="{7B437440-1A92-4D47-A939-FB4A4FC13656}">
      <dgm:prSet/>
      <dgm:spPr/>
      <dgm:t>
        <a:bodyPr/>
        <a:lstStyle/>
        <a:p>
          <a:endParaRPr lang="es-ES"/>
        </a:p>
      </dgm:t>
    </dgm:pt>
    <dgm:pt modelId="{32966B22-A9FB-4062-BD02-6E4334E610F0}" type="sibTrans" cxnId="{7B437440-1A92-4D47-A939-FB4A4FC13656}">
      <dgm:prSet/>
      <dgm:spPr/>
      <dgm:t>
        <a:bodyPr/>
        <a:lstStyle/>
        <a:p>
          <a:endParaRPr lang="es-ES"/>
        </a:p>
      </dgm:t>
    </dgm:pt>
    <dgm:pt modelId="{A2CC8CD4-898B-42CE-9C81-3E45EE98CCDA}">
      <dgm:prSet/>
      <dgm:spPr/>
      <dgm:t>
        <a:bodyPr/>
        <a:lstStyle/>
        <a:p>
          <a:pPr rtl="0"/>
          <a:r>
            <a:rPr lang="es-CO" smtClean="0"/>
            <a:t>Autorizar el pago de imprevistos cuando no medie justificación legal y técnica de la ocurrencia de los mismos y autorización expresa del ordenador del gasto.</a:t>
          </a:r>
          <a:endParaRPr lang="es-CO"/>
        </a:p>
      </dgm:t>
    </dgm:pt>
    <dgm:pt modelId="{91A167AD-6F47-4D2E-8500-1C4070D42BBF}" type="parTrans" cxnId="{B28B5F1B-57B6-489A-A2DE-475A421DF95B}">
      <dgm:prSet/>
      <dgm:spPr/>
      <dgm:t>
        <a:bodyPr/>
        <a:lstStyle/>
        <a:p>
          <a:endParaRPr lang="es-ES"/>
        </a:p>
      </dgm:t>
    </dgm:pt>
    <dgm:pt modelId="{ABA3FD4F-1A62-497D-8E07-49EA0B747AA1}" type="sibTrans" cxnId="{B28B5F1B-57B6-489A-A2DE-475A421DF95B}">
      <dgm:prSet/>
      <dgm:spPr/>
      <dgm:t>
        <a:bodyPr/>
        <a:lstStyle/>
        <a:p>
          <a:endParaRPr lang="es-ES"/>
        </a:p>
      </dgm:t>
    </dgm:pt>
    <dgm:pt modelId="{BF6D6916-AD87-4F78-8F9E-7D312AE80E0F}" type="pres">
      <dgm:prSet presAssocID="{E43A6ECA-D2A5-4A3E-8BB6-740D67142351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D3A26BDF-72FB-458C-A68D-EB4E0A6A35F0}" type="pres">
      <dgm:prSet presAssocID="{342709F6-332B-47B9-B02E-340E9C0E29D4}" presName="compNode" presStyleCnt="0"/>
      <dgm:spPr/>
    </dgm:pt>
    <dgm:pt modelId="{C8EFD76C-2543-4183-9E45-F986A1132593}" type="pres">
      <dgm:prSet presAssocID="{342709F6-332B-47B9-B02E-340E9C0E29D4}" presName="dummyConnPt" presStyleCnt="0"/>
      <dgm:spPr/>
    </dgm:pt>
    <dgm:pt modelId="{C9CC024E-7FBE-4B87-BC84-0120F453C505}" type="pres">
      <dgm:prSet presAssocID="{342709F6-332B-47B9-B02E-340E9C0E29D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B3A8753-DC81-46B3-9B3F-564F513D013C}" type="pres">
      <dgm:prSet presAssocID="{D624A202-1ED4-4C8A-AABF-E3005C933850}" presName="sibTrans" presStyleLbl="bgSibTrans2D1" presStyleIdx="0" presStyleCnt="5"/>
      <dgm:spPr/>
      <dgm:t>
        <a:bodyPr/>
        <a:lstStyle/>
        <a:p>
          <a:endParaRPr lang="es-CO"/>
        </a:p>
      </dgm:t>
    </dgm:pt>
    <dgm:pt modelId="{DC6BF2D3-0A9A-4EEF-B69D-879FCFC8427F}" type="pres">
      <dgm:prSet presAssocID="{6C563CAA-CCB5-4B7E-90EF-C2A216A0CDE4}" presName="compNode" presStyleCnt="0"/>
      <dgm:spPr/>
    </dgm:pt>
    <dgm:pt modelId="{294C5497-D39D-4E6F-B892-653BF40D8C51}" type="pres">
      <dgm:prSet presAssocID="{6C563CAA-CCB5-4B7E-90EF-C2A216A0CDE4}" presName="dummyConnPt" presStyleCnt="0"/>
      <dgm:spPr/>
    </dgm:pt>
    <dgm:pt modelId="{C21FB54C-526F-4ADF-B699-1C198F5F3741}" type="pres">
      <dgm:prSet presAssocID="{6C563CAA-CCB5-4B7E-90EF-C2A216A0CDE4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11B29D8-A4D8-4B4F-8DBF-78EC31D23216}" type="pres">
      <dgm:prSet presAssocID="{600B51EC-BB95-4C75-BDF3-D93F371D3492}" presName="sibTrans" presStyleLbl="bgSibTrans2D1" presStyleIdx="1" presStyleCnt="5"/>
      <dgm:spPr/>
      <dgm:t>
        <a:bodyPr/>
        <a:lstStyle/>
        <a:p>
          <a:endParaRPr lang="es-CO"/>
        </a:p>
      </dgm:t>
    </dgm:pt>
    <dgm:pt modelId="{A5223869-EFFB-4E01-A815-2B012F885762}" type="pres">
      <dgm:prSet presAssocID="{3118C2DC-FB76-4AA1-897B-A267CF338DF1}" presName="compNode" presStyleCnt="0"/>
      <dgm:spPr/>
    </dgm:pt>
    <dgm:pt modelId="{DDD8EE67-3836-4C26-A7B9-7AEBF8A0772B}" type="pres">
      <dgm:prSet presAssocID="{3118C2DC-FB76-4AA1-897B-A267CF338DF1}" presName="dummyConnPt" presStyleCnt="0"/>
      <dgm:spPr/>
    </dgm:pt>
    <dgm:pt modelId="{DEDBCFB1-32EF-4E3E-935D-C574EC4BD6EE}" type="pres">
      <dgm:prSet presAssocID="{3118C2DC-FB76-4AA1-897B-A267CF338DF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A44E5CC-E689-4BE4-8D72-609D8DE5E545}" type="pres">
      <dgm:prSet presAssocID="{67B566DD-F4EE-4FC3-A9E6-7E8F252F9E42}" presName="sibTrans" presStyleLbl="bgSibTrans2D1" presStyleIdx="2" presStyleCnt="5"/>
      <dgm:spPr/>
      <dgm:t>
        <a:bodyPr/>
        <a:lstStyle/>
        <a:p>
          <a:endParaRPr lang="es-CO"/>
        </a:p>
      </dgm:t>
    </dgm:pt>
    <dgm:pt modelId="{9FAF05FC-B0C8-401C-927A-61C40C91DD2F}" type="pres">
      <dgm:prSet presAssocID="{66AB363F-6FA3-48D2-8333-18AB09052B29}" presName="compNode" presStyleCnt="0"/>
      <dgm:spPr/>
    </dgm:pt>
    <dgm:pt modelId="{E7967F31-565C-42BF-8660-23D13C107FA5}" type="pres">
      <dgm:prSet presAssocID="{66AB363F-6FA3-48D2-8333-18AB09052B29}" presName="dummyConnPt" presStyleCnt="0"/>
      <dgm:spPr/>
    </dgm:pt>
    <dgm:pt modelId="{D5371A11-F158-4555-882A-242FD6124B88}" type="pres">
      <dgm:prSet presAssocID="{66AB363F-6FA3-48D2-8333-18AB09052B2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2241D0D-93B4-46F8-A552-C3AFEE34195C}" type="pres">
      <dgm:prSet presAssocID="{F185010B-BAC4-475C-845C-71AECB6A7FDA}" presName="sibTrans" presStyleLbl="bgSibTrans2D1" presStyleIdx="3" presStyleCnt="5"/>
      <dgm:spPr/>
      <dgm:t>
        <a:bodyPr/>
        <a:lstStyle/>
        <a:p>
          <a:endParaRPr lang="es-CO"/>
        </a:p>
      </dgm:t>
    </dgm:pt>
    <dgm:pt modelId="{70255FE1-B735-4E36-BFF8-D6948E264052}" type="pres">
      <dgm:prSet presAssocID="{2A5A1796-4C88-4BBB-A97B-D0CBF3C7D0FB}" presName="compNode" presStyleCnt="0"/>
      <dgm:spPr/>
    </dgm:pt>
    <dgm:pt modelId="{7F9C950D-6CA4-4D30-AC13-368AA3A6086F}" type="pres">
      <dgm:prSet presAssocID="{2A5A1796-4C88-4BBB-A97B-D0CBF3C7D0FB}" presName="dummyConnPt" presStyleCnt="0"/>
      <dgm:spPr/>
    </dgm:pt>
    <dgm:pt modelId="{9C4C76E0-EE95-40BB-8C92-486D793C4415}" type="pres">
      <dgm:prSet presAssocID="{2A5A1796-4C88-4BBB-A97B-D0CBF3C7D0F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42AE372-0FF5-4DAC-9A8D-F4FE1DFFEA14}" type="pres">
      <dgm:prSet presAssocID="{32966B22-A9FB-4062-BD02-6E4334E610F0}" presName="sibTrans" presStyleLbl="bgSibTrans2D1" presStyleIdx="4" presStyleCnt="5"/>
      <dgm:spPr/>
      <dgm:t>
        <a:bodyPr/>
        <a:lstStyle/>
        <a:p>
          <a:endParaRPr lang="es-CO"/>
        </a:p>
      </dgm:t>
    </dgm:pt>
    <dgm:pt modelId="{2EDF57E0-D68A-4B43-BAB4-63CA3EDA3857}" type="pres">
      <dgm:prSet presAssocID="{A2CC8CD4-898B-42CE-9C81-3E45EE98CCDA}" presName="compNode" presStyleCnt="0"/>
      <dgm:spPr/>
    </dgm:pt>
    <dgm:pt modelId="{24C4ACE7-6D22-4550-9A44-BE2A276A3A3E}" type="pres">
      <dgm:prSet presAssocID="{A2CC8CD4-898B-42CE-9C81-3E45EE98CCDA}" presName="dummyConnPt" presStyleCnt="0"/>
      <dgm:spPr/>
    </dgm:pt>
    <dgm:pt modelId="{3AB5AA00-D3AC-4529-AF89-30BD2F107A7D}" type="pres">
      <dgm:prSet presAssocID="{A2CC8CD4-898B-42CE-9C81-3E45EE98CCD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33317491-DFF5-48B7-986B-CC9269681B6A}" type="presOf" srcId="{600B51EC-BB95-4C75-BDF3-D93F371D3492}" destId="{611B29D8-A4D8-4B4F-8DBF-78EC31D23216}" srcOrd="0" destOrd="0" presId="urn:microsoft.com/office/officeart/2005/8/layout/bProcess4"/>
    <dgm:cxn modelId="{CFFFBEDF-93FD-46AC-9E57-A4FDB6E9E000}" srcId="{E43A6ECA-D2A5-4A3E-8BB6-740D67142351}" destId="{3118C2DC-FB76-4AA1-897B-A267CF338DF1}" srcOrd="2" destOrd="0" parTransId="{ADAC1B66-823D-47F0-A7D2-A5AD27E6DF61}" sibTransId="{67B566DD-F4EE-4FC3-A9E6-7E8F252F9E42}"/>
    <dgm:cxn modelId="{998BDAA3-21BB-4B14-ADE8-DECF2F4B2C92}" type="presOf" srcId="{32966B22-A9FB-4062-BD02-6E4334E610F0}" destId="{F42AE372-0FF5-4DAC-9A8D-F4FE1DFFEA14}" srcOrd="0" destOrd="0" presId="urn:microsoft.com/office/officeart/2005/8/layout/bProcess4"/>
    <dgm:cxn modelId="{5220C8C1-F54F-4E6F-A761-4EF86B1AB014}" type="presOf" srcId="{A2CC8CD4-898B-42CE-9C81-3E45EE98CCDA}" destId="{3AB5AA00-D3AC-4529-AF89-30BD2F107A7D}" srcOrd="0" destOrd="0" presId="urn:microsoft.com/office/officeart/2005/8/layout/bProcess4"/>
    <dgm:cxn modelId="{B28B5F1B-57B6-489A-A2DE-475A421DF95B}" srcId="{E43A6ECA-D2A5-4A3E-8BB6-740D67142351}" destId="{A2CC8CD4-898B-42CE-9C81-3E45EE98CCDA}" srcOrd="5" destOrd="0" parTransId="{91A167AD-6F47-4D2E-8500-1C4070D42BBF}" sibTransId="{ABA3FD4F-1A62-497D-8E07-49EA0B747AA1}"/>
    <dgm:cxn modelId="{2E33CE34-F88F-4FE8-8A37-155FCF6DD123}" type="presOf" srcId="{342709F6-332B-47B9-B02E-340E9C0E29D4}" destId="{C9CC024E-7FBE-4B87-BC84-0120F453C505}" srcOrd="0" destOrd="0" presId="urn:microsoft.com/office/officeart/2005/8/layout/bProcess4"/>
    <dgm:cxn modelId="{9D151871-6E20-44D6-9625-F88DFC60AAB6}" type="presOf" srcId="{3118C2DC-FB76-4AA1-897B-A267CF338DF1}" destId="{DEDBCFB1-32EF-4E3E-935D-C574EC4BD6EE}" srcOrd="0" destOrd="0" presId="urn:microsoft.com/office/officeart/2005/8/layout/bProcess4"/>
    <dgm:cxn modelId="{5B3B7104-7023-496E-8E99-EE0949771E4D}" type="presOf" srcId="{67B566DD-F4EE-4FC3-A9E6-7E8F252F9E42}" destId="{AA44E5CC-E689-4BE4-8D72-609D8DE5E545}" srcOrd="0" destOrd="0" presId="urn:microsoft.com/office/officeart/2005/8/layout/bProcess4"/>
    <dgm:cxn modelId="{36237BE9-2946-44D6-BCE3-B293AD9CF21C}" srcId="{E43A6ECA-D2A5-4A3E-8BB6-740D67142351}" destId="{6C563CAA-CCB5-4B7E-90EF-C2A216A0CDE4}" srcOrd="1" destOrd="0" parTransId="{CDDA3563-51BA-4D57-B829-F8B4994B0F31}" sibTransId="{600B51EC-BB95-4C75-BDF3-D93F371D3492}"/>
    <dgm:cxn modelId="{7B437440-1A92-4D47-A939-FB4A4FC13656}" srcId="{E43A6ECA-D2A5-4A3E-8BB6-740D67142351}" destId="{2A5A1796-4C88-4BBB-A97B-D0CBF3C7D0FB}" srcOrd="4" destOrd="0" parTransId="{73916360-7047-41A7-B762-5AC5755880D2}" sibTransId="{32966B22-A9FB-4062-BD02-6E4334E610F0}"/>
    <dgm:cxn modelId="{78A18127-A09B-49C2-B39B-B65BDDD7D6D0}" type="presOf" srcId="{F185010B-BAC4-475C-845C-71AECB6A7FDA}" destId="{12241D0D-93B4-46F8-A552-C3AFEE34195C}" srcOrd="0" destOrd="0" presId="urn:microsoft.com/office/officeart/2005/8/layout/bProcess4"/>
    <dgm:cxn modelId="{B0FDCA7F-F8D5-46E1-B3BD-E9B6C51CF103}" type="presOf" srcId="{6C563CAA-CCB5-4B7E-90EF-C2A216A0CDE4}" destId="{C21FB54C-526F-4ADF-B699-1C198F5F3741}" srcOrd="0" destOrd="0" presId="urn:microsoft.com/office/officeart/2005/8/layout/bProcess4"/>
    <dgm:cxn modelId="{A7E88B9E-8638-404F-AB60-082BEC7ADC70}" type="presOf" srcId="{E43A6ECA-D2A5-4A3E-8BB6-740D67142351}" destId="{BF6D6916-AD87-4F78-8F9E-7D312AE80E0F}" srcOrd="0" destOrd="0" presId="urn:microsoft.com/office/officeart/2005/8/layout/bProcess4"/>
    <dgm:cxn modelId="{0EACA66B-852F-4C31-91FE-01425D4EB506}" type="presOf" srcId="{66AB363F-6FA3-48D2-8333-18AB09052B29}" destId="{D5371A11-F158-4555-882A-242FD6124B88}" srcOrd="0" destOrd="0" presId="urn:microsoft.com/office/officeart/2005/8/layout/bProcess4"/>
    <dgm:cxn modelId="{8619E908-56DD-431F-A567-3AC0D3E32670}" type="presOf" srcId="{D624A202-1ED4-4C8A-AABF-E3005C933850}" destId="{EB3A8753-DC81-46B3-9B3F-564F513D013C}" srcOrd="0" destOrd="0" presId="urn:microsoft.com/office/officeart/2005/8/layout/bProcess4"/>
    <dgm:cxn modelId="{4F1339D5-4160-4EEC-9ECE-62139960EFB3}" srcId="{E43A6ECA-D2A5-4A3E-8BB6-740D67142351}" destId="{342709F6-332B-47B9-B02E-340E9C0E29D4}" srcOrd="0" destOrd="0" parTransId="{FAAE680E-574F-4F4E-A8A7-B1A010F2AA31}" sibTransId="{D624A202-1ED4-4C8A-AABF-E3005C933850}"/>
    <dgm:cxn modelId="{99FDC08B-DAAF-42D3-AF92-54FC33675EBD}" srcId="{E43A6ECA-D2A5-4A3E-8BB6-740D67142351}" destId="{66AB363F-6FA3-48D2-8333-18AB09052B29}" srcOrd="3" destOrd="0" parTransId="{9A60A7E0-1C1B-42D6-86EE-4468D25F4650}" sibTransId="{F185010B-BAC4-475C-845C-71AECB6A7FDA}"/>
    <dgm:cxn modelId="{B9DE8D93-20C8-491F-9050-8BB46F3CE6CD}" type="presOf" srcId="{2A5A1796-4C88-4BBB-A97B-D0CBF3C7D0FB}" destId="{9C4C76E0-EE95-40BB-8C92-486D793C4415}" srcOrd="0" destOrd="0" presId="urn:microsoft.com/office/officeart/2005/8/layout/bProcess4"/>
    <dgm:cxn modelId="{4A4C9F66-1992-491A-90A5-69D3AB7D558E}" type="presParOf" srcId="{BF6D6916-AD87-4F78-8F9E-7D312AE80E0F}" destId="{D3A26BDF-72FB-458C-A68D-EB4E0A6A35F0}" srcOrd="0" destOrd="0" presId="urn:microsoft.com/office/officeart/2005/8/layout/bProcess4"/>
    <dgm:cxn modelId="{616B6ECC-F941-472A-852C-E56EB5D1B38F}" type="presParOf" srcId="{D3A26BDF-72FB-458C-A68D-EB4E0A6A35F0}" destId="{C8EFD76C-2543-4183-9E45-F986A1132593}" srcOrd="0" destOrd="0" presId="urn:microsoft.com/office/officeart/2005/8/layout/bProcess4"/>
    <dgm:cxn modelId="{337CB63D-345B-492C-9A3D-32DE72290DE8}" type="presParOf" srcId="{D3A26BDF-72FB-458C-A68D-EB4E0A6A35F0}" destId="{C9CC024E-7FBE-4B87-BC84-0120F453C505}" srcOrd="1" destOrd="0" presId="urn:microsoft.com/office/officeart/2005/8/layout/bProcess4"/>
    <dgm:cxn modelId="{03B6A0DA-D8A7-4184-9470-DE9A797F8979}" type="presParOf" srcId="{BF6D6916-AD87-4F78-8F9E-7D312AE80E0F}" destId="{EB3A8753-DC81-46B3-9B3F-564F513D013C}" srcOrd="1" destOrd="0" presId="urn:microsoft.com/office/officeart/2005/8/layout/bProcess4"/>
    <dgm:cxn modelId="{D172C91B-38EA-4DA5-B58A-11DD894D46AC}" type="presParOf" srcId="{BF6D6916-AD87-4F78-8F9E-7D312AE80E0F}" destId="{DC6BF2D3-0A9A-4EEF-B69D-879FCFC8427F}" srcOrd="2" destOrd="0" presId="urn:microsoft.com/office/officeart/2005/8/layout/bProcess4"/>
    <dgm:cxn modelId="{C77B438D-546B-4A2A-815D-8D600B47F25F}" type="presParOf" srcId="{DC6BF2D3-0A9A-4EEF-B69D-879FCFC8427F}" destId="{294C5497-D39D-4E6F-B892-653BF40D8C51}" srcOrd="0" destOrd="0" presId="urn:microsoft.com/office/officeart/2005/8/layout/bProcess4"/>
    <dgm:cxn modelId="{09C63CC1-9C20-4C75-9B75-0B02E7617B4B}" type="presParOf" srcId="{DC6BF2D3-0A9A-4EEF-B69D-879FCFC8427F}" destId="{C21FB54C-526F-4ADF-B699-1C198F5F3741}" srcOrd="1" destOrd="0" presId="urn:microsoft.com/office/officeart/2005/8/layout/bProcess4"/>
    <dgm:cxn modelId="{67B2137A-ABA5-497F-9B4D-62786994C614}" type="presParOf" srcId="{BF6D6916-AD87-4F78-8F9E-7D312AE80E0F}" destId="{611B29D8-A4D8-4B4F-8DBF-78EC31D23216}" srcOrd="3" destOrd="0" presId="urn:microsoft.com/office/officeart/2005/8/layout/bProcess4"/>
    <dgm:cxn modelId="{A52B54E7-9891-4770-BF67-215C4E2509BB}" type="presParOf" srcId="{BF6D6916-AD87-4F78-8F9E-7D312AE80E0F}" destId="{A5223869-EFFB-4E01-A815-2B012F885762}" srcOrd="4" destOrd="0" presId="urn:microsoft.com/office/officeart/2005/8/layout/bProcess4"/>
    <dgm:cxn modelId="{C5B2CF08-563C-4E7B-8833-1230D87B7D23}" type="presParOf" srcId="{A5223869-EFFB-4E01-A815-2B012F885762}" destId="{DDD8EE67-3836-4C26-A7B9-7AEBF8A0772B}" srcOrd="0" destOrd="0" presId="urn:microsoft.com/office/officeart/2005/8/layout/bProcess4"/>
    <dgm:cxn modelId="{8A3586C1-CB4C-4C79-BBCE-230955683CD8}" type="presParOf" srcId="{A5223869-EFFB-4E01-A815-2B012F885762}" destId="{DEDBCFB1-32EF-4E3E-935D-C574EC4BD6EE}" srcOrd="1" destOrd="0" presId="urn:microsoft.com/office/officeart/2005/8/layout/bProcess4"/>
    <dgm:cxn modelId="{732876A9-2D67-48C0-AD6F-1475BE23CCE5}" type="presParOf" srcId="{BF6D6916-AD87-4F78-8F9E-7D312AE80E0F}" destId="{AA44E5CC-E689-4BE4-8D72-609D8DE5E545}" srcOrd="5" destOrd="0" presId="urn:microsoft.com/office/officeart/2005/8/layout/bProcess4"/>
    <dgm:cxn modelId="{D47A60DB-2761-4D48-A8FC-4517DD922755}" type="presParOf" srcId="{BF6D6916-AD87-4F78-8F9E-7D312AE80E0F}" destId="{9FAF05FC-B0C8-401C-927A-61C40C91DD2F}" srcOrd="6" destOrd="0" presId="urn:microsoft.com/office/officeart/2005/8/layout/bProcess4"/>
    <dgm:cxn modelId="{6DF0514B-E832-4FAB-AAF9-5523CAB507B5}" type="presParOf" srcId="{9FAF05FC-B0C8-401C-927A-61C40C91DD2F}" destId="{E7967F31-565C-42BF-8660-23D13C107FA5}" srcOrd="0" destOrd="0" presId="urn:microsoft.com/office/officeart/2005/8/layout/bProcess4"/>
    <dgm:cxn modelId="{16BE8D31-0BA8-4405-BA4E-609C3EB13D3E}" type="presParOf" srcId="{9FAF05FC-B0C8-401C-927A-61C40C91DD2F}" destId="{D5371A11-F158-4555-882A-242FD6124B88}" srcOrd="1" destOrd="0" presId="urn:microsoft.com/office/officeart/2005/8/layout/bProcess4"/>
    <dgm:cxn modelId="{2FD5D906-C196-4E6C-8892-086034044800}" type="presParOf" srcId="{BF6D6916-AD87-4F78-8F9E-7D312AE80E0F}" destId="{12241D0D-93B4-46F8-A552-C3AFEE34195C}" srcOrd="7" destOrd="0" presId="urn:microsoft.com/office/officeart/2005/8/layout/bProcess4"/>
    <dgm:cxn modelId="{4EB3CAF6-BE49-46E8-9D85-156E07940A66}" type="presParOf" srcId="{BF6D6916-AD87-4F78-8F9E-7D312AE80E0F}" destId="{70255FE1-B735-4E36-BFF8-D6948E264052}" srcOrd="8" destOrd="0" presId="urn:microsoft.com/office/officeart/2005/8/layout/bProcess4"/>
    <dgm:cxn modelId="{01738374-4EFD-4178-B16A-CA759AFFFDEA}" type="presParOf" srcId="{70255FE1-B735-4E36-BFF8-D6948E264052}" destId="{7F9C950D-6CA4-4D30-AC13-368AA3A6086F}" srcOrd="0" destOrd="0" presId="urn:microsoft.com/office/officeart/2005/8/layout/bProcess4"/>
    <dgm:cxn modelId="{65D894D9-6E59-4579-BFE8-9D6A1A7E83A4}" type="presParOf" srcId="{70255FE1-B735-4E36-BFF8-D6948E264052}" destId="{9C4C76E0-EE95-40BB-8C92-486D793C4415}" srcOrd="1" destOrd="0" presId="urn:microsoft.com/office/officeart/2005/8/layout/bProcess4"/>
    <dgm:cxn modelId="{213FE136-3921-4774-B500-19044347B7B6}" type="presParOf" srcId="{BF6D6916-AD87-4F78-8F9E-7D312AE80E0F}" destId="{F42AE372-0FF5-4DAC-9A8D-F4FE1DFFEA14}" srcOrd="9" destOrd="0" presId="urn:microsoft.com/office/officeart/2005/8/layout/bProcess4"/>
    <dgm:cxn modelId="{3EB85EED-BBE1-4D4B-9999-205AF64010B1}" type="presParOf" srcId="{BF6D6916-AD87-4F78-8F9E-7D312AE80E0F}" destId="{2EDF57E0-D68A-4B43-BAB4-63CA3EDA3857}" srcOrd="10" destOrd="0" presId="urn:microsoft.com/office/officeart/2005/8/layout/bProcess4"/>
    <dgm:cxn modelId="{6F76FEAB-79AA-4BA3-9098-739D7FA8EDB4}" type="presParOf" srcId="{2EDF57E0-D68A-4B43-BAB4-63CA3EDA3857}" destId="{24C4ACE7-6D22-4550-9A44-BE2A276A3A3E}" srcOrd="0" destOrd="0" presId="urn:microsoft.com/office/officeart/2005/8/layout/bProcess4"/>
    <dgm:cxn modelId="{22240253-8835-4C7C-9E81-8F889C283202}" type="presParOf" srcId="{2EDF57E0-D68A-4B43-BAB4-63CA3EDA3857}" destId="{3AB5AA00-D3AC-4529-AF89-30BD2F107A7D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8F66B8A-FCF1-4EFC-9177-E1D58846328E}" type="doc">
      <dgm:prSet loTypeId="urn:microsoft.com/office/officeart/2005/8/layout/process1" loCatId="process" qsTypeId="urn:microsoft.com/office/officeart/2005/8/quickstyle/3d3" qsCatId="3D" csTypeId="urn:microsoft.com/office/officeart/2005/8/colors/colorful2" csCatId="colorful"/>
      <dgm:spPr/>
      <dgm:t>
        <a:bodyPr/>
        <a:lstStyle/>
        <a:p>
          <a:endParaRPr lang="es-ES"/>
        </a:p>
      </dgm:t>
    </dgm:pt>
    <dgm:pt modelId="{B7D42251-3FCC-44B9-9611-8CB9F11E6DB0}">
      <dgm:prSet/>
      <dgm:spPr/>
      <dgm:t>
        <a:bodyPr/>
        <a:lstStyle/>
        <a:p>
          <a:pPr rtl="0"/>
          <a:r>
            <a:rPr lang="es-CO" smtClean="0"/>
            <a:t>Solicitar informes, aclaraciones y explicaciones sobre el desarrollo de la ejecución contractual.</a:t>
          </a:r>
          <a:endParaRPr lang="es-CO"/>
        </a:p>
      </dgm:t>
    </dgm:pt>
    <dgm:pt modelId="{0EFC9348-686F-4F51-9EE7-021498F4B649}" type="parTrans" cxnId="{97087DAD-AEA5-4FB7-8F2F-9F5C953E5FA4}">
      <dgm:prSet/>
      <dgm:spPr/>
      <dgm:t>
        <a:bodyPr/>
        <a:lstStyle/>
        <a:p>
          <a:endParaRPr lang="es-ES"/>
        </a:p>
      </dgm:t>
    </dgm:pt>
    <dgm:pt modelId="{90D5EA55-2FE1-45F9-A40F-EB89A890C139}" type="sibTrans" cxnId="{97087DAD-AEA5-4FB7-8F2F-9F5C953E5FA4}">
      <dgm:prSet/>
      <dgm:spPr/>
      <dgm:t>
        <a:bodyPr/>
        <a:lstStyle/>
        <a:p>
          <a:endParaRPr lang="es-ES"/>
        </a:p>
      </dgm:t>
    </dgm:pt>
    <dgm:pt modelId="{C36DC803-9950-4F17-8DC2-5BDC638A2949}">
      <dgm:prSet/>
      <dgm:spPr/>
      <dgm:t>
        <a:bodyPr/>
        <a:lstStyle/>
        <a:p>
          <a:pPr rtl="0"/>
          <a:r>
            <a:rPr lang="es-CO" smtClean="0"/>
            <a:t>No exigir, el supervisor o el interventor, la calidad de los bienes y servicios adquiridos por la Universidad, por las normas técnicas obligatorias, o certificar como recibida a satisfacción, obra que no ha sido ejecutada a cabalidad.</a:t>
          </a:r>
          <a:endParaRPr lang="es-CO"/>
        </a:p>
      </dgm:t>
    </dgm:pt>
    <dgm:pt modelId="{BD22A946-C356-40E1-890F-966253B2855F}" type="parTrans" cxnId="{1EC92DDA-D588-4513-B09E-039A90E9DE6E}">
      <dgm:prSet/>
      <dgm:spPr/>
      <dgm:t>
        <a:bodyPr/>
        <a:lstStyle/>
        <a:p>
          <a:endParaRPr lang="es-ES"/>
        </a:p>
      </dgm:t>
    </dgm:pt>
    <dgm:pt modelId="{2B976B6E-F136-4FF2-8BC2-8BF3939DF86B}" type="sibTrans" cxnId="{1EC92DDA-D588-4513-B09E-039A90E9DE6E}">
      <dgm:prSet/>
      <dgm:spPr/>
      <dgm:t>
        <a:bodyPr/>
        <a:lstStyle/>
        <a:p>
          <a:endParaRPr lang="es-ES"/>
        </a:p>
      </dgm:t>
    </dgm:pt>
    <dgm:pt modelId="{3A895F02-E666-428F-BD72-C39CD711C396}">
      <dgm:prSet/>
      <dgm:spPr/>
      <dgm:t>
        <a:bodyPr/>
        <a:lstStyle/>
        <a:p>
          <a:pPr rtl="0"/>
          <a:r>
            <a:rPr lang="es-CO" dirty="0" smtClean="0"/>
            <a:t>Incumplir con el deber de entregar información relacionada con el incumplimiento del contrato, con hechos que puedan constituir actos de corrupción o que pongan en riesgo el cumplimiento del contrato.</a:t>
          </a:r>
          <a:endParaRPr lang="es-CO" dirty="0"/>
        </a:p>
      </dgm:t>
    </dgm:pt>
    <dgm:pt modelId="{AFC050F7-748F-400E-8A66-E1FA5B2125BF}" type="parTrans" cxnId="{D02370CE-EDE8-4262-A779-D6426978E45D}">
      <dgm:prSet/>
      <dgm:spPr/>
      <dgm:t>
        <a:bodyPr/>
        <a:lstStyle/>
        <a:p>
          <a:endParaRPr lang="es-ES"/>
        </a:p>
      </dgm:t>
    </dgm:pt>
    <dgm:pt modelId="{F56BC63B-039F-4B85-A245-59C2C3C335A5}" type="sibTrans" cxnId="{D02370CE-EDE8-4262-A779-D6426978E45D}">
      <dgm:prSet/>
      <dgm:spPr/>
      <dgm:t>
        <a:bodyPr/>
        <a:lstStyle/>
        <a:p>
          <a:endParaRPr lang="es-ES"/>
        </a:p>
      </dgm:t>
    </dgm:pt>
    <dgm:pt modelId="{EF1F718F-85F8-4F18-A993-BD9C3A9D35A5}" type="pres">
      <dgm:prSet presAssocID="{A8F66B8A-FCF1-4EFC-9177-E1D58846328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701D653-E810-4339-BF49-24BC6230F72D}" type="pres">
      <dgm:prSet presAssocID="{B7D42251-3FCC-44B9-9611-8CB9F11E6DB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D05F061-86B7-46BA-9804-32624CF69B28}" type="pres">
      <dgm:prSet presAssocID="{90D5EA55-2FE1-45F9-A40F-EB89A890C139}" presName="sibTrans" presStyleLbl="sibTrans2D1" presStyleIdx="0" presStyleCnt="2"/>
      <dgm:spPr/>
      <dgm:t>
        <a:bodyPr/>
        <a:lstStyle/>
        <a:p>
          <a:endParaRPr lang="es-CO"/>
        </a:p>
      </dgm:t>
    </dgm:pt>
    <dgm:pt modelId="{868F8FC1-A307-4C81-B81C-EE7FBEEC4762}" type="pres">
      <dgm:prSet presAssocID="{90D5EA55-2FE1-45F9-A40F-EB89A890C139}" presName="connectorText" presStyleLbl="sibTrans2D1" presStyleIdx="0" presStyleCnt="2"/>
      <dgm:spPr/>
      <dgm:t>
        <a:bodyPr/>
        <a:lstStyle/>
        <a:p>
          <a:endParaRPr lang="es-CO"/>
        </a:p>
      </dgm:t>
    </dgm:pt>
    <dgm:pt modelId="{F7A903F8-D34B-4141-99A1-0ADBA27F1692}" type="pres">
      <dgm:prSet presAssocID="{C36DC803-9950-4F17-8DC2-5BDC638A294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E08CBC8-60C4-4F63-8C7D-3242CB8351A3}" type="pres">
      <dgm:prSet presAssocID="{2B976B6E-F136-4FF2-8BC2-8BF3939DF86B}" presName="sibTrans" presStyleLbl="sibTrans2D1" presStyleIdx="1" presStyleCnt="2"/>
      <dgm:spPr/>
      <dgm:t>
        <a:bodyPr/>
        <a:lstStyle/>
        <a:p>
          <a:endParaRPr lang="es-CO"/>
        </a:p>
      </dgm:t>
    </dgm:pt>
    <dgm:pt modelId="{0E042278-20D5-463E-B7DF-E417AAA71183}" type="pres">
      <dgm:prSet presAssocID="{2B976B6E-F136-4FF2-8BC2-8BF3939DF86B}" presName="connectorText" presStyleLbl="sibTrans2D1" presStyleIdx="1" presStyleCnt="2"/>
      <dgm:spPr/>
      <dgm:t>
        <a:bodyPr/>
        <a:lstStyle/>
        <a:p>
          <a:endParaRPr lang="es-CO"/>
        </a:p>
      </dgm:t>
    </dgm:pt>
    <dgm:pt modelId="{7EDEA7CA-CFAC-4149-A074-46175C3F27F7}" type="pres">
      <dgm:prSet presAssocID="{3A895F02-E666-428F-BD72-C39CD711C39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BF7E977E-53BE-476D-9319-E4E9E1C5AABB}" type="presOf" srcId="{C36DC803-9950-4F17-8DC2-5BDC638A2949}" destId="{F7A903F8-D34B-4141-99A1-0ADBA27F1692}" srcOrd="0" destOrd="0" presId="urn:microsoft.com/office/officeart/2005/8/layout/process1"/>
    <dgm:cxn modelId="{1EC92DDA-D588-4513-B09E-039A90E9DE6E}" srcId="{A8F66B8A-FCF1-4EFC-9177-E1D58846328E}" destId="{C36DC803-9950-4F17-8DC2-5BDC638A2949}" srcOrd="1" destOrd="0" parTransId="{BD22A946-C356-40E1-890F-966253B2855F}" sibTransId="{2B976B6E-F136-4FF2-8BC2-8BF3939DF86B}"/>
    <dgm:cxn modelId="{D02370CE-EDE8-4262-A779-D6426978E45D}" srcId="{A8F66B8A-FCF1-4EFC-9177-E1D58846328E}" destId="{3A895F02-E666-428F-BD72-C39CD711C396}" srcOrd="2" destOrd="0" parTransId="{AFC050F7-748F-400E-8A66-E1FA5B2125BF}" sibTransId="{F56BC63B-039F-4B85-A245-59C2C3C335A5}"/>
    <dgm:cxn modelId="{FC58684A-2DE2-4A85-B37C-1EF10D4A1CC3}" type="presOf" srcId="{A8F66B8A-FCF1-4EFC-9177-E1D58846328E}" destId="{EF1F718F-85F8-4F18-A993-BD9C3A9D35A5}" srcOrd="0" destOrd="0" presId="urn:microsoft.com/office/officeart/2005/8/layout/process1"/>
    <dgm:cxn modelId="{7363DD55-381D-46A8-A6B3-3231E5289AD5}" type="presOf" srcId="{B7D42251-3FCC-44B9-9611-8CB9F11E6DB0}" destId="{5701D653-E810-4339-BF49-24BC6230F72D}" srcOrd="0" destOrd="0" presId="urn:microsoft.com/office/officeart/2005/8/layout/process1"/>
    <dgm:cxn modelId="{9FF8BBF8-CE9E-4AEA-B2EA-26823D7AA023}" type="presOf" srcId="{2B976B6E-F136-4FF2-8BC2-8BF3939DF86B}" destId="{0E042278-20D5-463E-B7DF-E417AAA71183}" srcOrd="1" destOrd="0" presId="urn:microsoft.com/office/officeart/2005/8/layout/process1"/>
    <dgm:cxn modelId="{A2D06787-7877-40FE-A897-BDB1E860779F}" type="presOf" srcId="{90D5EA55-2FE1-45F9-A40F-EB89A890C139}" destId="{5D05F061-86B7-46BA-9804-32624CF69B28}" srcOrd="0" destOrd="0" presId="urn:microsoft.com/office/officeart/2005/8/layout/process1"/>
    <dgm:cxn modelId="{B5822CB6-2E05-4F3A-9B42-E6E49B53DD15}" type="presOf" srcId="{90D5EA55-2FE1-45F9-A40F-EB89A890C139}" destId="{868F8FC1-A307-4C81-B81C-EE7FBEEC4762}" srcOrd="1" destOrd="0" presId="urn:microsoft.com/office/officeart/2005/8/layout/process1"/>
    <dgm:cxn modelId="{6DC6CB00-B8DF-4FBC-9136-0812E19228C3}" type="presOf" srcId="{2B976B6E-F136-4FF2-8BC2-8BF3939DF86B}" destId="{4E08CBC8-60C4-4F63-8C7D-3242CB8351A3}" srcOrd="0" destOrd="0" presId="urn:microsoft.com/office/officeart/2005/8/layout/process1"/>
    <dgm:cxn modelId="{97087DAD-AEA5-4FB7-8F2F-9F5C953E5FA4}" srcId="{A8F66B8A-FCF1-4EFC-9177-E1D58846328E}" destId="{B7D42251-3FCC-44B9-9611-8CB9F11E6DB0}" srcOrd="0" destOrd="0" parTransId="{0EFC9348-686F-4F51-9EE7-021498F4B649}" sibTransId="{90D5EA55-2FE1-45F9-A40F-EB89A890C139}"/>
    <dgm:cxn modelId="{C02F150C-9D94-4547-A030-E1F12C55A2F5}" type="presOf" srcId="{3A895F02-E666-428F-BD72-C39CD711C396}" destId="{7EDEA7CA-CFAC-4149-A074-46175C3F27F7}" srcOrd="0" destOrd="0" presId="urn:microsoft.com/office/officeart/2005/8/layout/process1"/>
    <dgm:cxn modelId="{4D8D90B1-2343-4526-9693-9E1DDAC454C7}" type="presParOf" srcId="{EF1F718F-85F8-4F18-A993-BD9C3A9D35A5}" destId="{5701D653-E810-4339-BF49-24BC6230F72D}" srcOrd="0" destOrd="0" presId="urn:microsoft.com/office/officeart/2005/8/layout/process1"/>
    <dgm:cxn modelId="{620DE4CF-1322-437A-AE1B-3B752970E0E9}" type="presParOf" srcId="{EF1F718F-85F8-4F18-A993-BD9C3A9D35A5}" destId="{5D05F061-86B7-46BA-9804-32624CF69B28}" srcOrd="1" destOrd="0" presId="urn:microsoft.com/office/officeart/2005/8/layout/process1"/>
    <dgm:cxn modelId="{F2906932-C036-4719-8B98-CFC6506DD9C9}" type="presParOf" srcId="{5D05F061-86B7-46BA-9804-32624CF69B28}" destId="{868F8FC1-A307-4C81-B81C-EE7FBEEC4762}" srcOrd="0" destOrd="0" presId="urn:microsoft.com/office/officeart/2005/8/layout/process1"/>
    <dgm:cxn modelId="{7F86FB78-FEEE-4F98-99FA-5AB5D5882DB9}" type="presParOf" srcId="{EF1F718F-85F8-4F18-A993-BD9C3A9D35A5}" destId="{F7A903F8-D34B-4141-99A1-0ADBA27F1692}" srcOrd="2" destOrd="0" presId="urn:microsoft.com/office/officeart/2005/8/layout/process1"/>
    <dgm:cxn modelId="{22DB6561-9D51-40D1-949F-74F7768F10C1}" type="presParOf" srcId="{EF1F718F-85F8-4F18-A993-BD9C3A9D35A5}" destId="{4E08CBC8-60C4-4F63-8C7D-3242CB8351A3}" srcOrd="3" destOrd="0" presId="urn:microsoft.com/office/officeart/2005/8/layout/process1"/>
    <dgm:cxn modelId="{2D9A3DC6-2A19-4651-8AB9-EB3DCF9848C0}" type="presParOf" srcId="{4E08CBC8-60C4-4F63-8C7D-3242CB8351A3}" destId="{0E042278-20D5-463E-B7DF-E417AAA71183}" srcOrd="0" destOrd="0" presId="urn:microsoft.com/office/officeart/2005/8/layout/process1"/>
    <dgm:cxn modelId="{FFD6FB8B-12AD-410B-9913-4476CAFDA5C1}" type="presParOf" srcId="{EF1F718F-85F8-4F18-A993-BD9C3A9D35A5}" destId="{7EDEA7CA-CFAC-4149-A074-46175C3F27F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4FC21A7-A55A-4782-9574-6C88D9B13011}" type="doc">
      <dgm:prSet loTypeId="urn:microsoft.com/office/officeart/2005/8/layout/vList3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88176DF4-B26B-416C-814D-FC5DA4351BA1}">
      <dgm:prSet/>
      <dgm:spPr/>
      <dgm:t>
        <a:bodyPr/>
        <a:lstStyle/>
        <a:p>
          <a:pPr rtl="0"/>
          <a:r>
            <a:rPr lang="es-CO" smtClean="0"/>
            <a:t>Son aplicables:</a:t>
          </a:r>
          <a:endParaRPr lang="es-CO"/>
        </a:p>
      </dgm:t>
    </dgm:pt>
    <dgm:pt modelId="{02889755-DA7E-41FA-AAAC-C3727BF151E0}" type="parTrans" cxnId="{4478301C-8676-457A-A777-C8CFAA349620}">
      <dgm:prSet/>
      <dgm:spPr/>
      <dgm:t>
        <a:bodyPr/>
        <a:lstStyle/>
        <a:p>
          <a:endParaRPr lang="es-ES"/>
        </a:p>
      </dgm:t>
    </dgm:pt>
    <dgm:pt modelId="{7C3DF81B-A888-48F3-8486-88B778696477}" type="sibTrans" cxnId="{4478301C-8676-457A-A777-C8CFAA349620}">
      <dgm:prSet/>
      <dgm:spPr/>
      <dgm:t>
        <a:bodyPr/>
        <a:lstStyle/>
        <a:p>
          <a:endParaRPr lang="es-ES"/>
        </a:p>
      </dgm:t>
    </dgm:pt>
    <dgm:pt modelId="{8C7741C3-053A-4BB9-AEAD-7B95FFDA6211}">
      <dgm:prSet/>
      <dgm:spPr/>
      <dgm:t>
        <a:bodyPr/>
        <a:lstStyle/>
        <a:p>
          <a:pPr rtl="0"/>
          <a:r>
            <a:rPr lang="es-CO" smtClean="0"/>
            <a:t>Las incorporadas en la Constitución Nacional</a:t>
          </a:r>
          <a:endParaRPr lang="es-CO"/>
        </a:p>
      </dgm:t>
    </dgm:pt>
    <dgm:pt modelId="{8E196427-221F-4565-9F1A-087AF6068B03}" type="parTrans" cxnId="{43ED2479-3D7F-4D7F-A4AB-592BE361F49D}">
      <dgm:prSet/>
      <dgm:spPr/>
      <dgm:t>
        <a:bodyPr/>
        <a:lstStyle/>
        <a:p>
          <a:endParaRPr lang="es-ES"/>
        </a:p>
      </dgm:t>
    </dgm:pt>
    <dgm:pt modelId="{79BD0B48-38B8-460E-A9CD-613048113A19}" type="sibTrans" cxnId="{43ED2479-3D7F-4D7F-A4AB-592BE361F49D}">
      <dgm:prSet/>
      <dgm:spPr/>
      <dgm:t>
        <a:bodyPr/>
        <a:lstStyle/>
        <a:p>
          <a:endParaRPr lang="es-ES"/>
        </a:p>
      </dgm:t>
    </dgm:pt>
    <dgm:pt modelId="{D7366B60-8866-4AC6-A87A-59650108C1AC}">
      <dgm:prSet/>
      <dgm:spPr/>
      <dgm:t>
        <a:bodyPr/>
        <a:lstStyle/>
        <a:p>
          <a:pPr rtl="0"/>
          <a:r>
            <a:rPr lang="es-CO" smtClean="0"/>
            <a:t>En el Código Único Disciplinario</a:t>
          </a:r>
          <a:endParaRPr lang="es-CO"/>
        </a:p>
      </dgm:t>
    </dgm:pt>
    <dgm:pt modelId="{F23B9B2E-E3A0-40E4-B38F-FF474D923A38}" type="parTrans" cxnId="{BDD34E1B-DE5D-4E59-9C94-18671E6F5962}">
      <dgm:prSet/>
      <dgm:spPr/>
      <dgm:t>
        <a:bodyPr/>
        <a:lstStyle/>
        <a:p>
          <a:endParaRPr lang="es-ES"/>
        </a:p>
      </dgm:t>
    </dgm:pt>
    <dgm:pt modelId="{81F30724-1245-4987-8329-17709A96D828}" type="sibTrans" cxnId="{BDD34E1B-DE5D-4E59-9C94-18671E6F5962}">
      <dgm:prSet/>
      <dgm:spPr/>
      <dgm:t>
        <a:bodyPr/>
        <a:lstStyle/>
        <a:p>
          <a:endParaRPr lang="es-ES"/>
        </a:p>
      </dgm:t>
    </dgm:pt>
    <dgm:pt modelId="{8C6A7487-A704-4DD2-A5EA-1DB07FFFFBBD}">
      <dgm:prSet/>
      <dgm:spPr/>
      <dgm:t>
        <a:bodyPr/>
        <a:lstStyle/>
        <a:p>
          <a:pPr rtl="0"/>
          <a:r>
            <a:rPr lang="es-CO" smtClean="0"/>
            <a:t>En el Estatuto General de la Contratación Pública</a:t>
          </a:r>
          <a:endParaRPr lang="es-CO"/>
        </a:p>
      </dgm:t>
    </dgm:pt>
    <dgm:pt modelId="{63315A18-E20F-4A74-AED5-663CAE99768D}" type="parTrans" cxnId="{B8479F5F-B3DE-4DA0-9588-165753DD6072}">
      <dgm:prSet/>
      <dgm:spPr/>
      <dgm:t>
        <a:bodyPr/>
        <a:lstStyle/>
        <a:p>
          <a:endParaRPr lang="es-ES"/>
        </a:p>
      </dgm:t>
    </dgm:pt>
    <dgm:pt modelId="{C464C0F0-FB7F-44FF-B6FD-D7F4A7030015}" type="sibTrans" cxnId="{B8479F5F-B3DE-4DA0-9588-165753DD6072}">
      <dgm:prSet/>
      <dgm:spPr/>
      <dgm:t>
        <a:bodyPr/>
        <a:lstStyle/>
        <a:p>
          <a:endParaRPr lang="es-ES"/>
        </a:p>
      </dgm:t>
    </dgm:pt>
    <dgm:pt modelId="{881E9730-0CFE-4A35-96D7-FB3FEEC23568}">
      <dgm:prSet/>
      <dgm:spPr/>
      <dgm:t>
        <a:bodyPr/>
        <a:lstStyle/>
        <a:p>
          <a:pPr rtl="0"/>
          <a:r>
            <a:rPr lang="es-CO" smtClean="0"/>
            <a:t>En el Estatuto Anticorrupción y demás normas concordantes.</a:t>
          </a:r>
          <a:endParaRPr lang="es-CO"/>
        </a:p>
      </dgm:t>
    </dgm:pt>
    <dgm:pt modelId="{4D9E9036-DDDD-4D97-BC95-2087C0B69463}" type="parTrans" cxnId="{86BD848F-827F-48A4-A775-D735B7B96A3C}">
      <dgm:prSet/>
      <dgm:spPr/>
      <dgm:t>
        <a:bodyPr/>
        <a:lstStyle/>
        <a:p>
          <a:endParaRPr lang="es-ES"/>
        </a:p>
      </dgm:t>
    </dgm:pt>
    <dgm:pt modelId="{ACEA5004-0CA1-439B-9DFB-5B3D53FA347E}" type="sibTrans" cxnId="{86BD848F-827F-48A4-A775-D735B7B96A3C}">
      <dgm:prSet/>
      <dgm:spPr/>
      <dgm:t>
        <a:bodyPr/>
        <a:lstStyle/>
        <a:p>
          <a:endParaRPr lang="es-ES"/>
        </a:p>
      </dgm:t>
    </dgm:pt>
    <dgm:pt modelId="{F417CD36-8993-4185-AEC5-D896C76696F1}" type="pres">
      <dgm:prSet presAssocID="{64FC21A7-A55A-4782-9574-6C88D9B1301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BCB5C6A9-E979-47E9-A9D4-4771C2CEE0CC}" type="pres">
      <dgm:prSet presAssocID="{88176DF4-B26B-416C-814D-FC5DA4351BA1}" presName="composite" presStyleCnt="0"/>
      <dgm:spPr/>
    </dgm:pt>
    <dgm:pt modelId="{E6B2038F-0E77-4E06-A358-981F0EBB23A6}" type="pres">
      <dgm:prSet presAssocID="{88176DF4-B26B-416C-814D-FC5DA4351BA1}" presName="imgShp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8D9523D-4F14-4A51-AD9A-0FAED01324FF}" type="pres">
      <dgm:prSet presAssocID="{88176DF4-B26B-416C-814D-FC5DA4351BA1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478301C-8676-457A-A777-C8CFAA349620}" srcId="{64FC21A7-A55A-4782-9574-6C88D9B13011}" destId="{88176DF4-B26B-416C-814D-FC5DA4351BA1}" srcOrd="0" destOrd="0" parTransId="{02889755-DA7E-41FA-AAAC-C3727BF151E0}" sibTransId="{7C3DF81B-A888-48F3-8486-88B778696477}"/>
    <dgm:cxn modelId="{B2076A8A-D35F-4C04-80E4-D397A23C0E32}" type="presOf" srcId="{881E9730-0CFE-4A35-96D7-FB3FEEC23568}" destId="{A8D9523D-4F14-4A51-AD9A-0FAED01324FF}" srcOrd="0" destOrd="4" presId="urn:microsoft.com/office/officeart/2005/8/layout/vList3"/>
    <dgm:cxn modelId="{4EDCF07D-EC5A-464C-B144-84DD162CB80A}" type="presOf" srcId="{D7366B60-8866-4AC6-A87A-59650108C1AC}" destId="{A8D9523D-4F14-4A51-AD9A-0FAED01324FF}" srcOrd="0" destOrd="2" presId="urn:microsoft.com/office/officeart/2005/8/layout/vList3"/>
    <dgm:cxn modelId="{56B10B62-2064-48BC-AAC8-4B9BE7400FBA}" type="presOf" srcId="{88176DF4-B26B-416C-814D-FC5DA4351BA1}" destId="{A8D9523D-4F14-4A51-AD9A-0FAED01324FF}" srcOrd="0" destOrd="0" presId="urn:microsoft.com/office/officeart/2005/8/layout/vList3"/>
    <dgm:cxn modelId="{43ED2479-3D7F-4D7F-A4AB-592BE361F49D}" srcId="{88176DF4-B26B-416C-814D-FC5DA4351BA1}" destId="{8C7741C3-053A-4BB9-AEAD-7B95FFDA6211}" srcOrd="0" destOrd="0" parTransId="{8E196427-221F-4565-9F1A-087AF6068B03}" sibTransId="{79BD0B48-38B8-460E-A9CD-613048113A19}"/>
    <dgm:cxn modelId="{86BD848F-827F-48A4-A775-D735B7B96A3C}" srcId="{88176DF4-B26B-416C-814D-FC5DA4351BA1}" destId="{881E9730-0CFE-4A35-96D7-FB3FEEC23568}" srcOrd="3" destOrd="0" parTransId="{4D9E9036-DDDD-4D97-BC95-2087C0B69463}" sibTransId="{ACEA5004-0CA1-439B-9DFB-5B3D53FA347E}"/>
    <dgm:cxn modelId="{F4B91E3C-F40F-4861-A640-3470690031A9}" type="presOf" srcId="{64FC21A7-A55A-4782-9574-6C88D9B13011}" destId="{F417CD36-8993-4185-AEC5-D896C76696F1}" srcOrd="0" destOrd="0" presId="urn:microsoft.com/office/officeart/2005/8/layout/vList3"/>
    <dgm:cxn modelId="{BDD34E1B-DE5D-4E59-9C94-18671E6F5962}" srcId="{88176DF4-B26B-416C-814D-FC5DA4351BA1}" destId="{D7366B60-8866-4AC6-A87A-59650108C1AC}" srcOrd="1" destOrd="0" parTransId="{F23B9B2E-E3A0-40E4-B38F-FF474D923A38}" sibTransId="{81F30724-1245-4987-8329-17709A96D828}"/>
    <dgm:cxn modelId="{8489610A-5707-4168-BF8B-6FBC8C27BC4B}" type="presOf" srcId="{8C6A7487-A704-4DD2-A5EA-1DB07FFFFBBD}" destId="{A8D9523D-4F14-4A51-AD9A-0FAED01324FF}" srcOrd="0" destOrd="3" presId="urn:microsoft.com/office/officeart/2005/8/layout/vList3"/>
    <dgm:cxn modelId="{4EE133A9-6705-4AAE-A0FC-D005154D1E6D}" type="presOf" srcId="{8C7741C3-053A-4BB9-AEAD-7B95FFDA6211}" destId="{A8D9523D-4F14-4A51-AD9A-0FAED01324FF}" srcOrd="0" destOrd="1" presId="urn:microsoft.com/office/officeart/2005/8/layout/vList3"/>
    <dgm:cxn modelId="{B8479F5F-B3DE-4DA0-9588-165753DD6072}" srcId="{88176DF4-B26B-416C-814D-FC5DA4351BA1}" destId="{8C6A7487-A704-4DD2-A5EA-1DB07FFFFBBD}" srcOrd="2" destOrd="0" parTransId="{63315A18-E20F-4A74-AED5-663CAE99768D}" sibTransId="{C464C0F0-FB7F-44FF-B6FD-D7F4A7030015}"/>
    <dgm:cxn modelId="{33B2DB8D-B685-41BC-8ED7-7AFF1E620266}" type="presParOf" srcId="{F417CD36-8993-4185-AEC5-D896C76696F1}" destId="{BCB5C6A9-E979-47E9-A9D4-4771C2CEE0CC}" srcOrd="0" destOrd="0" presId="urn:microsoft.com/office/officeart/2005/8/layout/vList3"/>
    <dgm:cxn modelId="{4771B374-510D-4CA3-8492-72D61ED9F481}" type="presParOf" srcId="{BCB5C6A9-E979-47E9-A9D4-4771C2CEE0CC}" destId="{E6B2038F-0E77-4E06-A358-981F0EBB23A6}" srcOrd="0" destOrd="0" presId="urn:microsoft.com/office/officeart/2005/8/layout/vList3"/>
    <dgm:cxn modelId="{4D2F7204-3F22-487D-9D58-7BBE7F8AC7EB}" type="presParOf" srcId="{BCB5C6A9-E979-47E9-A9D4-4771C2CEE0CC}" destId="{A8D9523D-4F14-4A51-AD9A-0FAED01324F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5C761-1473-4DBF-9B39-5FD7B4A9D6E2}">
      <dsp:nvSpPr>
        <dsp:cNvPr id="0" name=""/>
        <dsp:cNvSpPr/>
      </dsp:nvSpPr>
      <dsp:spPr>
        <a:xfrm>
          <a:off x="575071" y="11"/>
          <a:ext cx="1971675" cy="98583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Régimen de Contratación</a:t>
          </a:r>
          <a:endParaRPr lang="es-CO" sz="2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603945" y="28885"/>
        <a:ext cx="1913927" cy="928089"/>
      </dsp:txXfrm>
    </dsp:sp>
    <dsp:sp modelId="{3DEE4453-A7B5-4225-9F9C-DBDD1B88856F}">
      <dsp:nvSpPr>
        <dsp:cNvPr id="0" name=""/>
        <dsp:cNvSpPr/>
      </dsp:nvSpPr>
      <dsp:spPr>
        <a:xfrm>
          <a:off x="772239" y="985848"/>
          <a:ext cx="197167" cy="739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9378"/>
              </a:lnTo>
              <a:lnTo>
                <a:pt x="197167" y="739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CD9E15-6C40-402B-B8B7-510A61EEED91}">
      <dsp:nvSpPr>
        <dsp:cNvPr id="0" name=""/>
        <dsp:cNvSpPr/>
      </dsp:nvSpPr>
      <dsp:spPr>
        <a:xfrm>
          <a:off x="969406" y="1232308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Carácter Especial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998280" y="1261182"/>
        <a:ext cx="1519592" cy="928089"/>
      </dsp:txXfrm>
    </dsp:sp>
    <dsp:sp modelId="{9FC17D89-E892-48B6-AF08-E99CAB106E30}">
      <dsp:nvSpPr>
        <dsp:cNvPr id="0" name=""/>
        <dsp:cNvSpPr/>
      </dsp:nvSpPr>
      <dsp:spPr>
        <a:xfrm>
          <a:off x="772239" y="985848"/>
          <a:ext cx="197167" cy="1971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75"/>
              </a:lnTo>
              <a:lnTo>
                <a:pt x="197167" y="197167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39A7D9-CD37-431D-8B1C-E89C6D2CA53B}">
      <dsp:nvSpPr>
        <dsp:cNvPr id="0" name=""/>
        <dsp:cNvSpPr/>
      </dsp:nvSpPr>
      <dsp:spPr>
        <a:xfrm>
          <a:off x="969406" y="2464605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Inspirado en el derecho común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998280" y="2493479"/>
        <a:ext cx="1519592" cy="928089"/>
      </dsp:txXfrm>
    </dsp:sp>
    <dsp:sp modelId="{4957B9CD-6790-42A1-9328-E1C7DEF31B9E}">
      <dsp:nvSpPr>
        <dsp:cNvPr id="0" name=""/>
        <dsp:cNvSpPr/>
      </dsp:nvSpPr>
      <dsp:spPr>
        <a:xfrm>
          <a:off x="3039665" y="11"/>
          <a:ext cx="1971675" cy="985837"/>
        </a:xfrm>
        <a:prstGeom prst="roundRect">
          <a:avLst>
            <a:gd name="adj" fmla="val 10000"/>
          </a:avLst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Atendiendo a:</a:t>
          </a:r>
          <a:endParaRPr lang="es-CO" sz="2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068539" y="28885"/>
        <a:ext cx="1913927" cy="928089"/>
      </dsp:txXfrm>
    </dsp:sp>
    <dsp:sp modelId="{44F9268B-3960-4D0B-9BD7-046FFFA53411}">
      <dsp:nvSpPr>
        <dsp:cNvPr id="0" name=""/>
        <dsp:cNvSpPr/>
      </dsp:nvSpPr>
      <dsp:spPr>
        <a:xfrm>
          <a:off x="3236833" y="985848"/>
          <a:ext cx="197167" cy="739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9378"/>
              </a:lnTo>
              <a:lnTo>
                <a:pt x="197167" y="739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AAB3A1-709C-4B66-999E-7196C3717D1F}">
      <dsp:nvSpPr>
        <dsp:cNvPr id="0" name=""/>
        <dsp:cNvSpPr/>
      </dsp:nvSpPr>
      <dsp:spPr>
        <a:xfrm>
          <a:off x="3434000" y="1232308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Constitución Política.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462874" y="1261182"/>
        <a:ext cx="1519592" cy="928089"/>
      </dsp:txXfrm>
    </dsp:sp>
    <dsp:sp modelId="{98886CD9-8AE8-430B-BDF6-1FC517219C20}">
      <dsp:nvSpPr>
        <dsp:cNvPr id="0" name=""/>
        <dsp:cNvSpPr/>
      </dsp:nvSpPr>
      <dsp:spPr>
        <a:xfrm>
          <a:off x="3236833" y="985848"/>
          <a:ext cx="197167" cy="1971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75"/>
              </a:lnTo>
              <a:lnTo>
                <a:pt x="197167" y="197167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493A2C-04DA-4CA3-ACBD-E55567722FEB}">
      <dsp:nvSpPr>
        <dsp:cNvPr id="0" name=""/>
        <dsp:cNvSpPr/>
      </dsp:nvSpPr>
      <dsp:spPr>
        <a:xfrm>
          <a:off x="3434000" y="2464605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Ley 30 de 1992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462874" y="2493479"/>
        <a:ext cx="1519592" cy="928089"/>
      </dsp:txXfrm>
    </dsp:sp>
    <dsp:sp modelId="{66DC2E40-9246-41D5-8265-B7F86A2C6609}">
      <dsp:nvSpPr>
        <dsp:cNvPr id="0" name=""/>
        <dsp:cNvSpPr/>
      </dsp:nvSpPr>
      <dsp:spPr>
        <a:xfrm>
          <a:off x="3236833" y="985848"/>
          <a:ext cx="197167" cy="3203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3971"/>
              </a:lnTo>
              <a:lnTo>
                <a:pt x="197167" y="320397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D2C685-4618-4EE1-B084-C180BB2ED3D0}">
      <dsp:nvSpPr>
        <dsp:cNvPr id="0" name=""/>
        <dsp:cNvSpPr/>
      </dsp:nvSpPr>
      <dsp:spPr>
        <a:xfrm>
          <a:off x="3434000" y="3696902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Estatuto General de la Universidad del Quindío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462874" y="3725776"/>
        <a:ext cx="1519592" cy="928089"/>
      </dsp:txXfrm>
    </dsp:sp>
    <dsp:sp modelId="{4C225796-59AD-487F-9B4B-B651A2ADC2BE}">
      <dsp:nvSpPr>
        <dsp:cNvPr id="0" name=""/>
        <dsp:cNvSpPr/>
      </dsp:nvSpPr>
      <dsp:spPr>
        <a:xfrm>
          <a:off x="5504259" y="11"/>
          <a:ext cx="1971675" cy="985837"/>
        </a:xfrm>
        <a:prstGeom prst="roundRect">
          <a:avLst>
            <a:gd name="adj" fmla="val 10000"/>
          </a:avLst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Cuyo Objeto es:</a:t>
          </a:r>
          <a:endParaRPr lang="es-ES" sz="2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533133" y="28885"/>
        <a:ext cx="1913927" cy="928089"/>
      </dsp:txXfrm>
    </dsp:sp>
    <dsp:sp modelId="{A8940AB5-9435-4BF0-A62F-F9CE58B9DEF8}">
      <dsp:nvSpPr>
        <dsp:cNvPr id="0" name=""/>
        <dsp:cNvSpPr/>
      </dsp:nvSpPr>
      <dsp:spPr>
        <a:xfrm>
          <a:off x="5701426" y="985848"/>
          <a:ext cx="197167" cy="739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9378"/>
              </a:lnTo>
              <a:lnTo>
                <a:pt x="197167" y="739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A05E1B-8636-4673-8D5B-92C046FF6071}">
      <dsp:nvSpPr>
        <dsp:cNvPr id="0" name=""/>
        <dsp:cNvSpPr/>
      </dsp:nvSpPr>
      <dsp:spPr>
        <a:xfrm>
          <a:off x="5898594" y="1232308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Establecer en el Proceso Contractual:</a:t>
          </a:r>
          <a:endParaRPr lang="es-ES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927468" y="1261182"/>
        <a:ext cx="1519592" cy="928089"/>
      </dsp:txXfrm>
    </dsp:sp>
    <dsp:sp modelId="{A4662E35-F0DB-43A7-8F5B-233CBA9B61BE}">
      <dsp:nvSpPr>
        <dsp:cNvPr id="0" name=""/>
        <dsp:cNvSpPr/>
      </dsp:nvSpPr>
      <dsp:spPr>
        <a:xfrm>
          <a:off x="5701426" y="985848"/>
          <a:ext cx="197167" cy="19716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75"/>
              </a:lnTo>
              <a:lnTo>
                <a:pt x="197167" y="197167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908F44-1B2B-473D-B266-85FA2ACFFA07}">
      <dsp:nvSpPr>
        <dsp:cNvPr id="0" name=""/>
        <dsp:cNvSpPr/>
      </dsp:nvSpPr>
      <dsp:spPr>
        <a:xfrm>
          <a:off x="5898594" y="2464605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smtClean="0">
              <a:latin typeface="Helvetica" panose="020B0604020202020204" pitchFamily="34" charset="0"/>
              <a:cs typeface="Helvetica" panose="020B0604020202020204" pitchFamily="34" charset="0"/>
            </a:rPr>
            <a:t>Competencias, Procedimientos, Principios y reglas</a:t>
          </a:r>
          <a:endParaRPr lang="es-ES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927468" y="2493479"/>
        <a:ext cx="1519592" cy="928089"/>
      </dsp:txXfrm>
    </dsp:sp>
    <dsp:sp modelId="{C57EB8D7-FB6D-471A-85F8-DC4CBAF3287C}">
      <dsp:nvSpPr>
        <dsp:cNvPr id="0" name=""/>
        <dsp:cNvSpPr/>
      </dsp:nvSpPr>
      <dsp:spPr>
        <a:xfrm>
          <a:off x="7968853" y="11"/>
          <a:ext cx="1971675" cy="985837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Y su propósito es:</a:t>
          </a:r>
          <a:endParaRPr lang="es-ES" sz="2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7997727" y="28885"/>
        <a:ext cx="1913927" cy="928089"/>
      </dsp:txXfrm>
    </dsp:sp>
    <dsp:sp modelId="{F0936A36-1DCC-4CE1-A737-002D7601F32F}">
      <dsp:nvSpPr>
        <dsp:cNvPr id="0" name=""/>
        <dsp:cNvSpPr/>
      </dsp:nvSpPr>
      <dsp:spPr>
        <a:xfrm>
          <a:off x="8166020" y="985848"/>
          <a:ext cx="197167" cy="739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9378"/>
              </a:lnTo>
              <a:lnTo>
                <a:pt x="197167" y="739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74458-F9EF-421C-90B5-17AFED01D117}">
      <dsp:nvSpPr>
        <dsp:cNvPr id="0" name=""/>
        <dsp:cNvSpPr/>
      </dsp:nvSpPr>
      <dsp:spPr>
        <a:xfrm>
          <a:off x="8363188" y="1232308"/>
          <a:ext cx="1577340" cy="9858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Asegurar el cumplimiento de la Misión y fines institucionales de acuerdo a la Constitución y la Ley</a:t>
          </a:r>
          <a:endParaRPr lang="es-CO" sz="1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392062" y="1261182"/>
        <a:ext cx="1519592" cy="928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9389B-B63D-4993-B6CE-3E29E9904907}">
      <dsp:nvSpPr>
        <dsp:cNvPr id="0" name=""/>
        <dsp:cNvSpPr/>
      </dsp:nvSpPr>
      <dsp:spPr>
        <a:xfrm>
          <a:off x="616080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Procedimientos de selección claros garantizando imparcialidad.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636132" y="23802"/>
        <a:ext cx="1106302" cy="835716"/>
      </dsp:txXfrm>
    </dsp:sp>
    <dsp:sp modelId="{962E640D-E7F8-4702-8639-04FBF1BECA78}">
      <dsp:nvSpPr>
        <dsp:cNvPr id="0" name=""/>
        <dsp:cNvSpPr/>
      </dsp:nvSpPr>
      <dsp:spPr>
        <a:xfrm>
          <a:off x="616080" y="859518"/>
          <a:ext cx="1146406" cy="36798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Transparencia</a:t>
          </a:r>
          <a:endParaRPr lang="es-CO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616080" y="859518"/>
        <a:ext cx="807328" cy="367980"/>
      </dsp:txXfrm>
    </dsp:sp>
    <dsp:sp modelId="{CAE650AE-E465-41E1-8B2D-6F72B2A94298}">
      <dsp:nvSpPr>
        <dsp:cNvPr id="0" name=""/>
        <dsp:cNvSpPr/>
      </dsp:nvSpPr>
      <dsp:spPr>
        <a:xfrm>
          <a:off x="1455839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4599B-626A-4AC3-9E4D-EB3D694B1588}">
      <dsp:nvSpPr>
        <dsp:cNvPr id="0" name=""/>
        <dsp:cNvSpPr/>
      </dsp:nvSpPr>
      <dsp:spPr>
        <a:xfrm>
          <a:off x="1956486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Celeridad y eficacia, optimizando costos.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976538" y="23802"/>
        <a:ext cx="1106302" cy="835716"/>
      </dsp:txXfrm>
    </dsp:sp>
    <dsp:sp modelId="{F1C2C647-5788-4726-84C7-58BC6AC174C7}">
      <dsp:nvSpPr>
        <dsp:cNvPr id="0" name=""/>
        <dsp:cNvSpPr/>
      </dsp:nvSpPr>
      <dsp:spPr>
        <a:xfrm>
          <a:off x="1956486" y="859518"/>
          <a:ext cx="1146406" cy="367980"/>
        </a:xfrm>
        <a:prstGeom prst="rect">
          <a:avLst/>
        </a:prstGeom>
        <a:solidFill>
          <a:schemeClr val="accent5">
            <a:hueOff val="-387018"/>
            <a:satOff val="-538"/>
            <a:lumOff val="-2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Economía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956486" y="859518"/>
        <a:ext cx="807328" cy="367980"/>
      </dsp:txXfrm>
    </dsp:sp>
    <dsp:sp modelId="{8250E8DF-3087-44B2-9310-7B6C32FF4CCC}">
      <dsp:nvSpPr>
        <dsp:cNvPr id="0" name=""/>
        <dsp:cNvSpPr/>
      </dsp:nvSpPr>
      <dsp:spPr>
        <a:xfrm>
          <a:off x="2796245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389040"/>
            <a:satOff val="-675"/>
            <a:lumOff val="-6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7AC8E-EBB0-46DC-890E-716590EF5C5D}">
      <dsp:nvSpPr>
        <dsp:cNvPr id="0" name=""/>
        <dsp:cNvSpPr/>
      </dsp:nvSpPr>
      <dsp:spPr>
        <a:xfrm>
          <a:off x="3296893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Disciplinaria, penal, civil y fiscalmente por actuaciones y omisiones.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316945" y="23802"/>
        <a:ext cx="1106302" cy="835716"/>
      </dsp:txXfrm>
    </dsp:sp>
    <dsp:sp modelId="{BE707635-3044-47F4-8265-CC1231A6E44C}">
      <dsp:nvSpPr>
        <dsp:cNvPr id="0" name=""/>
        <dsp:cNvSpPr/>
      </dsp:nvSpPr>
      <dsp:spPr>
        <a:xfrm>
          <a:off x="3296893" y="859518"/>
          <a:ext cx="1146406" cy="367980"/>
        </a:xfrm>
        <a:prstGeom prst="rect">
          <a:avLst/>
        </a:prstGeom>
        <a:solidFill>
          <a:schemeClr val="accent5">
            <a:hueOff val="-774036"/>
            <a:satOff val="-1077"/>
            <a:lumOff val="-41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Responsabilidad</a:t>
          </a:r>
          <a:endParaRPr lang="es-CO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296893" y="859518"/>
        <a:ext cx="807328" cy="367980"/>
      </dsp:txXfrm>
    </dsp:sp>
    <dsp:sp modelId="{1CC430D1-09D0-4792-B62A-331045B1D9A6}">
      <dsp:nvSpPr>
        <dsp:cNvPr id="0" name=""/>
        <dsp:cNvSpPr/>
      </dsp:nvSpPr>
      <dsp:spPr>
        <a:xfrm>
          <a:off x="4136651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778079"/>
            <a:satOff val="-1349"/>
            <a:lumOff val="-13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F77EBB-3833-4553-B319-E5FCD5080AB1}">
      <dsp:nvSpPr>
        <dsp:cNvPr id="0" name=""/>
        <dsp:cNvSpPr/>
      </dsp:nvSpPr>
      <dsp:spPr>
        <a:xfrm>
          <a:off x="4637299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Tratamiento y oportunidad iguales en los procesos de contratación.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657351" y="23802"/>
        <a:ext cx="1106302" cy="835716"/>
      </dsp:txXfrm>
    </dsp:sp>
    <dsp:sp modelId="{B1EEA450-C59E-47EF-9646-63A80C687B04}">
      <dsp:nvSpPr>
        <dsp:cNvPr id="0" name=""/>
        <dsp:cNvSpPr/>
      </dsp:nvSpPr>
      <dsp:spPr>
        <a:xfrm>
          <a:off x="4637299" y="859518"/>
          <a:ext cx="1146406" cy="367980"/>
        </a:xfrm>
        <a:prstGeom prst="rect">
          <a:avLst/>
        </a:prstGeom>
        <a:solidFill>
          <a:schemeClr val="accent5">
            <a:hueOff val="-1161054"/>
            <a:satOff val="-1615"/>
            <a:lumOff val="-61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Igualdad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637299" y="859518"/>
        <a:ext cx="807328" cy="367980"/>
      </dsp:txXfrm>
    </dsp:sp>
    <dsp:sp modelId="{BE9D9986-38D4-47E9-8B38-F7327653F81D}">
      <dsp:nvSpPr>
        <dsp:cNvPr id="0" name=""/>
        <dsp:cNvSpPr/>
      </dsp:nvSpPr>
      <dsp:spPr>
        <a:xfrm>
          <a:off x="5477058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1167119"/>
            <a:satOff val="-2024"/>
            <a:lumOff val="-2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95E00-0C92-43DF-A853-A3145E2E3D2A}">
      <dsp:nvSpPr>
        <dsp:cNvPr id="0" name=""/>
        <dsp:cNvSpPr/>
      </dsp:nvSpPr>
      <dsp:spPr>
        <a:xfrm>
          <a:off x="5977705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Satisfacer el interés general y no intereses privados y particulares.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997757" y="23802"/>
        <a:ext cx="1106302" cy="835716"/>
      </dsp:txXfrm>
    </dsp:sp>
    <dsp:sp modelId="{1223B14B-2812-4303-ABA0-6AC2D246F67F}">
      <dsp:nvSpPr>
        <dsp:cNvPr id="0" name=""/>
        <dsp:cNvSpPr/>
      </dsp:nvSpPr>
      <dsp:spPr>
        <a:xfrm>
          <a:off x="5977705" y="859518"/>
          <a:ext cx="1146406" cy="367980"/>
        </a:xfrm>
        <a:prstGeom prst="rect">
          <a:avLst/>
        </a:prstGeom>
        <a:solidFill>
          <a:schemeClr val="accent5">
            <a:hueOff val="-1548073"/>
            <a:satOff val="-2153"/>
            <a:lumOff val="-82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Moralidad</a:t>
          </a:r>
          <a:endParaRPr lang="es-CO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977705" y="859518"/>
        <a:ext cx="807328" cy="367980"/>
      </dsp:txXfrm>
    </dsp:sp>
    <dsp:sp modelId="{31D4C9A4-4EB9-493C-914F-F3ED5A8A6280}">
      <dsp:nvSpPr>
        <dsp:cNvPr id="0" name=""/>
        <dsp:cNvSpPr/>
      </dsp:nvSpPr>
      <dsp:spPr>
        <a:xfrm>
          <a:off x="6817464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1556159"/>
            <a:satOff val="-2698"/>
            <a:lumOff val="-27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48991E-63AD-4C7E-B2BA-6D2A279F0CFD}">
      <dsp:nvSpPr>
        <dsp:cNvPr id="0" name=""/>
        <dsp:cNvSpPr/>
      </dsp:nvSpPr>
      <dsp:spPr>
        <a:xfrm>
          <a:off x="7318112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Actuaciones eficaces, eficientes y efectivas.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7338164" y="23802"/>
        <a:ext cx="1106302" cy="835716"/>
      </dsp:txXfrm>
    </dsp:sp>
    <dsp:sp modelId="{69EE5149-53DE-46DC-8708-E02E60BA6DFA}">
      <dsp:nvSpPr>
        <dsp:cNvPr id="0" name=""/>
        <dsp:cNvSpPr/>
      </dsp:nvSpPr>
      <dsp:spPr>
        <a:xfrm>
          <a:off x="7318112" y="859518"/>
          <a:ext cx="1146406" cy="367980"/>
        </a:xfrm>
        <a:prstGeom prst="rect">
          <a:avLst/>
        </a:prstGeom>
        <a:solidFill>
          <a:schemeClr val="accent5">
            <a:hueOff val="-1935091"/>
            <a:satOff val="-2692"/>
            <a:lumOff val="-103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Eficacia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7318112" y="859518"/>
        <a:ext cx="807328" cy="367980"/>
      </dsp:txXfrm>
    </dsp:sp>
    <dsp:sp modelId="{7015445D-8692-411C-BC0D-CAF22ED8A36D}">
      <dsp:nvSpPr>
        <dsp:cNvPr id="0" name=""/>
        <dsp:cNvSpPr/>
      </dsp:nvSpPr>
      <dsp:spPr>
        <a:xfrm>
          <a:off x="8157870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1945199"/>
            <a:satOff val="-3373"/>
            <a:lumOff val="-33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4FD579-A5FC-4D15-A90F-A12FC9DC1C75}">
      <dsp:nvSpPr>
        <dsp:cNvPr id="0" name=""/>
        <dsp:cNvSpPr/>
      </dsp:nvSpPr>
      <dsp:spPr>
        <a:xfrm>
          <a:off x="8658518" y="3750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Agilizar decisiones y trámites que cumplan con eficiencia y eficacia.</a:t>
          </a:r>
          <a:endParaRPr lang="es-ES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678570" y="23802"/>
        <a:ext cx="1106302" cy="835716"/>
      </dsp:txXfrm>
    </dsp:sp>
    <dsp:sp modelId="{8917EA2F-DF02-41C4-AA3B-F4473A5897A4}">
      <dsp:nvSpPr>
        <dsp:cNvPr id="0" name=""/>
        <dsp:cNvSpPr/>
      </dsp:nvSpPr>
      <dsp:spPr>
        <a:xfrm>
          <a:off x="8658518" y="859518"/>
          <a:ext cx="1146406" cy="367980"/>
        </a:xfrm>
        <a:prstGeom prst="rect">
          <a:avLst/>
        </a:prstGeom>
        <a:solidFill>
          <a:schemeClr val="accent5">
            <a:hueOff val="-2322109"/>
            <a:satOff val="-3230"/>
            <a:lumOff val="-123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Celeridad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658518" y="859518"/>
        <a:ext cx="807328" cy="367980"/>
      </dsp:txXfrm>
    </dsp:sp>
    <dsp:sp modelId="{5CD7CA6D-1FBB-4F43-B031-A595FDFF231C}">
      <dsp:nvSpPr>
        <dsp:cNvPr id="0" name=""/>
        <dsp:cNvSpPr/>
      </dsp:nvSpPr>
      <dsp:spPr>
        <a:xfrm>
          <a:off x="9498277" y="917969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2334238"/>
            <a:satOff val="-4047"/>
            <a:lumOff val="-40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4F5D3-85B0-4410-818A-DF41A1AFBCE5}">
      <dsp:nvSpPr>
        <dsp:cNvPr id="0" name=""/>
        <dsp:cNvSpPr/>
      </dsp:nvSpPr>
      <dsp:spPr>
        <a:xfrm>
          <a:off x="616080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dirty="0" smtClean="0"/>
            <a:t>Asegurar y garantizar los derechos de todas las personas sin discriminación alguna y sin tener en consideración factores de afecto o de interés y, en general, cualquier clase de motivación subjetiva.</a:t>
          </a:r>
          <a:endParaRPr lang="es-ES" sz="800" kern="1200" dirty="0"/>
        </a:p>
      </dsp:txBody>
      <dsp:txXfrm>
        <a:off x="636132" y="1537990"/>
        <a:ext cx="1106302" cy="835716"/>
      </dsp:txXfrm>
    </dsp:sp>
    <dsp:sp modelId="{E51D2F72-FFD4-4201-90AC-5E47AE6BE0D9}">
      <dsp:nvSpPr>
        <dsp:cNvPr id="0" name=""/>
        <dsp:cNvSpPr/>
      </dsp:nvSpPr>
      <dsp:spPr>
        <a:xfrm>
          <a:off x="616080" y="2373706"/>
          <a:ext cx="1146406" cy="367980"/>
        </a:xfrm>
        <a:prstGeom prst="rect">
          <a:avLst/>
        </a:prstGeom>
        <a:solidFill>
          <a:schemeClr val="accent5">
            <a:hueOff val="-2709127"/>
            <a:satOff val="-3768"/>
            <a:lumOff val="-14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Imparcialidad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616080" y="2373706"/>
        <a:ext cx="807328" cy="367980"/>
      </dsp:txXfrm>
    </dsp:sp>
    <dsp:sp modelId="{27E09007-4190-4FAF-A8C6-507C92AA5D21}">
      <dsp:nvSpPr>
        <dsp:cNvPr id="0" name=""/>
        <dsp:cNvSpPr/>
      </dsp:nvSpPr>
      <dsp:spPr>
        <a:xfrm>
          <a:off x="1455839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2723278"/>
            <a:satOff val="-4722"/>
            <a:lumOff val="-47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08817C-A01E-4525-B226-3DE96B39BF2A}">
      <dsp:nvSpPr>
        <dsp:cNvPr id="0" name=""/>
        <dsp:cNvSpPr/>
      </dsp:nvSpPr>
      <dsp:spPr>
        <a:xfrm>
          <a:off x="1956486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/>
            <a:t>Garantizar que los actos contractuales sean públicos conocidos por los actores contractuales así como por los estamentos universitarios.</a:t>
          </a:r>
          <a:endParaRPr lang="es-ES" sz="800" kern="1200" dirty="0"/>
        </a:p>
      </dsp:txBody>
      <dsp:txXfrm>
        <a:off x="1976538" y="1537990"/>
        <a:ext cx="1106302" cy="835716"/>
      </dsp:txXfrm>
    </dsp:sp>
    <dsp:sp modelId="{7C96F5F8-7215-4B3F-9B95-B77E8C56F362}">
      <dsp:nvSpPr>
        <dsp:cNvPr id="0" name=""/>
        <dsp:cNvSpPr/>
      </dsp:nvSpPr>
      <dsp:spPr>
        <a:xfrm>
          <a:off x="1956486" y="2373706"/>
          <a:ext cx="1146406" cy="367980"/>
        </a:xfrm>
        <a:prstGeom prst="rect">
          <a:avLst/>
        </a:prstGeom>
        <a:solidFill>
          <a:schemeClr val="accent5">
            <a:hueOff val="-3096145"/>
            <a:satOff val="-4307"/>
            <a:lumOff val="-165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Publicidad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956486" y="2373706"/>
        <a:ext cx="807328" cy="367980"/>
      </dsp:txXfrm>
    </dsp:sp>
    <dsp:sp modelId="{35955466-A29A-4DFC-BA39-BFA22CDE00EA}">
      <dsp:nvSpPr>
        <dsp:cNvPr id="0" name=""/>
        <dsp:cNvSpPr/>
      </dsp:nvSpPr>
      <dsp:spPr>
        <a:xfrm>
          <a:off x="2796245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3112318"/>
            <a:satOff val="-5396"/>
            <a:lumOff val="-5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B8DB09-7AAB-4FA8-90A4-F010AA5648AF}">
      <dsp:nvSpPr>
        <dsp:cNvPr id="0" name=""/>
        <dsp:cNvSpPr/>
      </dsp:nvSpPr>
      <dsp:spPr>
        <a:xfrm>
          <a:off x="3296893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smtClean="0"/>
            <a:t>Siguiendo</a:t>
          </a:r>
          <a:r>
            <a:rPr lang="es-CO" sz="800" kern="1200" baseline="0" smtClean="0"/>
            <a:t> procedimientos establecidos, divulgados y conocidos.</a:t>
          </a:r>
          <a:endParaRPr lang="es-ES" sz="800" kern="1200"/>
        </a:p>
      </dsp:txBody>
      <dsp:txXfrm>
        <a:off x="3316945" y="1537990"/>
        <a:ext cx="1106302" cy="835716"/>
      </dsp:txXfrm>
    </dsp:sp>
    <dsp:sp modelId="{D9A0DB9D-97D4-4079-953B-28B73251F453}">
      <dsp:nvSpPr>
        <dsp:cNvPr id="0" name=""/>
        <dsp:cNvSpPr/>
      </dsp:nvSpPr>
      <dsp:spPr>
        <a:xfrm>
          <a:off x="3296893" y="2373706"/>
          <a:ext cx="1146406" cy="367980"/>
        </a:xfrm>
        <a:prstGeom prst="rect">
          <a:avLst/>
        </a:prstGeom>
        <a:solidFill>
          <a:schemeClr val="accent5">
            <a:hueOff val="-3483163"/>
            <a:satOff val="-4845"/>
            <a:lumOff val="-185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Selección Objetiva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296893" y="2373706"/>
        <a:ext cx="807328" cy="367980"/>
      </dsp:txXfrm>
    </dsp:sp>
    <dsp:sp modelId="{7D9EF2EE-4AAA-4D7F-8A35-07FFE8EBA1B8}">
      <dsp:nvSpPr>
        <dsp:cNvPr id="0" name=""/>
        <dsp:cNvSpPr/>
      </dsp:nvSpPr>
      <dsp:spPr>
        <a:xfrm>
          <a:off x="4136651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3501358"/>
            <a:satOff val="-6071"/>
            <a:lumOff val="-61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8ED13-4656-4CD7-897D-7414C461846C}">
      <dsp:nvSpPr>
        <dsp:cNvPr id="0" name=""/>
        <dsp:cNvSpPr/>
      </dsp:nvSpPr>
      <dsp:spPr>
        <a:xfrm>
          <a:off x="4637299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22860" rIns="7620" bIns="7620" numCol="1" spcCol="1270" anchor="t" anchorCtr="0">
          <a:noAutofit/>
        </a:bodyPr>
        <a:lstStyle/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Garantizar el derecho de contradicción de los interesados y proponentes, Asegurar</a:t>
          </a:r>
          <a:r>
            <a:rPr lang="es-CO" sz="600" kern="1200" baseline="0" dirty="0" smtClean="0">
              <a:latin typeface="Helvetica" panose="020B0604020202020204" pitchFamily="34" charset="0"/>
              <a:cs typeface="Helvetica" panose="020B0604020202020204" pitchFamily="34" charset="0"/>
            </a:rPr>
            <a:t> la libre concurrencia y </a:t>
          </a:r>
          <a:r>
            <a:rPr lang="es-CO" sz="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Términos para:  Audiencias, contestación de solicitudes, aclaraciones, modalidad de pliegos, término de la contratación, cierre, evaluaciones</a:t>
          </a:r>
          <a:endParaRPr lang="es-ES" sz="600" kern="1200" dirty="0"/>
        </a:p>
      </dsp:txBody>
      <dsp:txXfrm>
        <a:off x="4657351" y="1537990"/>
        <a:ext cx="1106302" cy="835716"/>
      </dsp:txXfrm>
    </dsp:sp>
    <dsp:sp modelId="{168A12D8-E82B-4EFA-AD79-7829E0D55B18}">
      <dsp:nvSpPr>
        <dsp:cNvPr id="0" name=""/>
        <dsp:cNvSpPr/>
      </dsp:nvSpPr>
      <dsp:spPr>
        <a:xfrm>
          <a:off x="4637299" y="2373706"/>
          <a:ext cx="1146406" cy="367980"/>
        </a:xfrm>
        <a:prstGeom prst="rect">
          <a:avLst/>
        </a:prstGeom>
        <a:solidFill>
          <a:schemeClr val="accent5">
            <a:hueOff val="-3870181"/>
            <a:satOff val="-5383"/>
            <a:lumOff val="-206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Debido Proceso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637299" y="2373706"/>
        <a:ext cx="807328" cy="367980"/>
      </dsp:txXfrm>
    </dsp:sp>
    <dsp:sp modelId="{EB0F142F-1B02-4742-97A7-58097F00B23B}">
      <dsp:nvSpPr>
        <dsp:cNvPr id="0" name=""/>
        <dsp:cNvSpPr/>
      </dsp:nvSpPr>
      <dsp:spPr>
        <a:xfrm>
          <a:off x="5477058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3890397"/>
            <a:satOff val="-6745"/>
            <a:lumOff val="-67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087C86-DB7B-4F3B-A224-AA40829C8049}">
      <dsp:nvSpPr>
        <dsp:cNvPr id="0" name=""/>
        <dsp:cNvSpPr/>
      </dsp:nvSpPr>
      <dsp:spPr>
        <a:xfrm>
          <a:off x="5977705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Obligación de rectitud y honradez recíproca, en la celebración, interpretación y ejecución de negocios jurídicos.</a:t>
          </a:r>
          <a:endParaRPr lang="es-ES" sz="800" kern="1200" dirty="0"/>
        </a:p>
      </dsp:txBody>
      <dsp:txXfrm>
        <a:off x="5997757" y="1537990"/>
        <a:ext cx="1106302" cy="835716"/>
      </dsp:txXfrm>
    </dsp:sp>
    <dsp:sp modelId="{96C1DFE3-0BC6-42D7-B067-E18A607C6B6D}">
      <dsp:nvSpPr>
        <dsp:cNvPr id="0" name=""/>
        <dsp:cNvSpPr/>
      </dsp:nvSpPr>
      <dsp:spPr>
        <a:xfrm>
          <a:off x="5977705" y="2373706"/>
          <a:ext cx="1146406" cy="367980"/>
        </a:xfrm>
        <a:prstGeom prst="rect">
          <a:avLst/>
        </a:prstGeom>
        <a:solidFill>
          <a:schemeClr val="accent5">
            <a:hueOff val="-4257199"/>
            <a:satOff val="-5921"/>
            <a:lumOff val="-227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Buena fe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977705" y="2373706"/>
        <a:ext cx="807328" cy="367980"/>
      </dsp:txXfrm>
    </dsp:sp>
    <dsp:sp modelId="{BECA4A8A-70BD-4763-90B9-DF259B6C0F4C}">
      <dsp:nvSpPr>
        <dsp:cNvPr id="0" name=""/>
        <dsp:cNvSpPr/>
      </dsp:nvSpPr>
      <dsp:spPr>
        <a:xfrm>
          <a:off x="6817464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4279437"/>
            <a:satOff val="-7420"/>
            <a:lumOff val="-74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B41C5A-D8ED-4579-979B-48D20258E38B}">
      <dsp:nvSpPr>
        <dsp:cNvPr id="0" name=""/>
        <dsp:cNvSpPr/>
      </dsp:nvSpPr>
      <dsp:spPr>
        <a:xfrm>
          <a:off x="7318112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26670" rIns="8890" bIns="8890" numCol="1" spcCol="1270" anchor="t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7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Los</a:t>
          </a:r>
          <a:r>
            <a:rPr lang="es-CO" sz="700" kern="1200" baseline="0" dirty="0" smtClean="0">
              <a:latin typeface="Helvetica" panose="020B0604020202020204" pitchFamily="34" charset="0"/>
              <a:cs typeface="Helvetica" panose="020B0604020202020204" pitchFamily="34" charset="0"/>
            </a:rPr>
            <a:t> servidores público, por extralimitación den el ejercicio de sus funciones, sólo se deben ejercer las funciones y competencias que le son asignadas, </a:t>
          </a:r>
          <a:r>
            <a:rPr lang="es-CO" sz="7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conocer y acatar la regulación contractual</a:t>
          </a:r>
          <a:endParaRPr lang="es-ES" sz="700" kern="1200" dirty="0"/>
        </a:p>
      </dsp:txBody>
      <dsp:txXfrm>
        <a:off x="7338164" y="1537990"/>
        <a:ext cx="1106302" cy="835716"/>
      </dsp:txXfrm>
    </dsp:sp>
    <dsp:sp modelId="{24B92F41-4844-498D-906F-DACF9DC273B0}">
      <dsp:nvSpPr>
        <dsp:cNvPr id="0" name=""/>
        <dsp:cNvSpPr/>
      </dsp:nvSpPr>
      <dsp:spPr>
        <a:xfrm>
          <a:off x="7318112" y="2373706"/>
          <a:ext cx="1146406" cy="367980"/>
        </a:xfrm>
        <a:prstGeom prst="rect">
          <a:avLst/>
        </a:prstGeom>
        <a:solidFill>
          <a:schemeClr val="accent5">
            <a:hueOff val="-4644218"/>
            <a:satOff val="-6460"/>
            <a:lumOff val="-247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Legalidad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7318112" y="2373706"/>
        <a:ext cx="807328" cy="367980"/>
      </dsp:txXfrm>
    </dsp:sp>
    <dsp:sp modelId="{BB14EFD8-643C-45E8-8B2E-82289E6A9B20}">
      <dsp:nvSpPr>
        <dsp:cNvPr id="0" name=""/>
        <dsp:cNvSpPr/>
      </dsp:nvSpPr>
      <dsp:spPr>
        <a:xfrm>
          <a:off x="8157870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4668477"/>
            <a:satOff val="-8094"/>
            <a:lumOff val="-8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90A406-839F-4724-A7A6-968B081D1D5F}">
      <dsp:nvSpPr>
        <dsp:cNvPr id="0" name=""/>
        <dsp:cNvSpPr/>
      </dsp:nvSpPr>
      <dsp:spPr>
        <a:xfrm>
          <a:off x="8658518" y="1517938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Garantiza que la selección, la celebración, ejecución y liquidación de contratos no sea improvisada</a:t>
          </a:r>
          <a:endParaRPr lang="es-ES" sz="800" kern="1200"/>
        </a:p>
      </dsp:txBody>
      <dsp:txXfrm>
        <a:off x="8678570" y="1537990"/>
        <a:ext cx="1106302" cy="835716"/>
      </dsp:txXfrm>
    </dsp:sp>
    <dsp:sp modelId="{1949394C-24F0-4B2D-92B6-3B18BC2DBB86}">
      <dsp:nvSpPr>
        <dsp:cNvPr id="0" name=""/>
        <dsp:cNvSpPr/>
      </dsp:nvSpPr>
      <dsp:spPr>
        <a:xfrm>
          <a:off x="8658518" y="2373706"/>
          <a:ext cx="1146406" cy="367980"/>
        </a:xfrm>
        <a:prstGeom prst="rect">
          <a:avLst/>
        </a:prstGeom>
        <a:solidFill>
          <a:schemeClr val="accent5">
            <a:hueOff val="-5031236"/>
            <a:satOff val="-6998"/>
            <a:lumOff val="-26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Planeación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658518" y="2373706"/>
        <a:ext cx="807328" cy="367980"/>
      </dsp:txXfrm>
    </dsp:sp>
    <dsp:sp modelId="{C9267193-7AFF-468D-BCD2-B076F09F7AFF}">
      <dsp:nvSpPr>
        <dsp:cNvPr id="0" name=""/>
        <dsp:cNvSpPr/>
      </dsp:nvSpPr>
      <dsp:spPr>
        <a:xfrm>
          <a:off x="9498277" y="2432157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5057517"/>
            <a:satOff val="-8769"/>
            <a:lumOff val="-88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EB4380-BFB0-4FB5-8C4E-79E6BA0CC13E}">
      <dsp:nvSpPr>
        <dsp:cNvPr id="0" name=""/>
        <dsp:cNvSpPr/>
      </dsp:nvSpPr>
      <dsp:spPr>
        <a:xfrm>
          <a:off x="1252831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dirty="0" smtClean="0"/>
            <a:t>En todo contrato se mantendrá la igualdad o equivalencia entre derechos y obligaciones surgidas</a:t>
          </a:r>
          <a:endParaRPr lang="es-ES" sz="800" kern="1200" dirty="0"/>
        </a:p>
      </dsp:txBody>
      <dsp:txXfrm>
        <a:off x="1272883" y="3052178"/>
        <a:ext cx="1106302" cy="835716"/>
      </dsp:txXfrm>
    </dsp:sp>
    <dsp:sp modelId="{27E36E78-3669-423F-91BB-04C8E3CB0A24}">
      <dsp:nvSpPr>
        <dsp:cNvPr id="0" name=""/>
        <dsp:cNvSpPr/>
      </dsp:nvSpPr>
      <dsp:spPr>
        <a:xfrm>
          <a:off x="1286283" y="3887895"/>
          <a:ext cx="1146406" cy="367980"/>
        </a:xfrm>
        <a:prstGeom prst="rect">
          <a:avLst/>
        </a:prstGeom>
        <a:solidFill>
          <a:schemeClr val="accent5">
            <a:hueOff val="-5418254"/>
            <a:satOff val="-7536"/>
            <a:lumOff val="-289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Ecuación Contractual</a:t>
          </a:r>
          <a:endParaRPr lang="es-CO" sz="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286283" y="3887895"/>
        <a:ext cx="807328" cy="367980"/>
      </dsp:txXfrm>
    </dsp:sp>
    <dsp:sp modelId="{33D5D63F-D7BA-471E-8BCD-723CC67A7538}">
      <dsp:nvSpPr>
        <dsp:cNvPr id="0" name=""/>
        <dsp:cNvSpPr/>
      </dsp:nvSpPr>
      <dsp:spPr>
        <a:xfrm>
          <a:off x="2126042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5446556"/>
            <a:satOff val="-9443"/>
            <a:lumOff val="-95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574E21-D13F-42C4-A748-A7772A09EE35}">
      <dsp:nvSpPr>
        <dsp:cNvPr id="0" name=""/>
        <dsp:cNvSpPr/>
      </dsp:nvSpPr>
      <dsp:spPr>
        <a:xfrm>
          <a:off x="2626689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30480" rIns="10160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800" kern="1200" smtClean="0"/>
            <a:t>Es</a:t>
          </a:r>
          <a:r>
            <a:rPr lang="es-CO" sz="800" kern="1200" baseline="0" smtClean="0"/>
            <a:t> deber controlar la calidad de los bienes y servicios, que se obtengan como resultado de la ejecución de compromisos.</a:t>
          </a:r>
          <a:endParaRPr lang="es-ES" sz="800" kern="1200"/>
        </a:p>
      </dsp:txBody>
      <dsp:txXfrm>
        <a:off x="2646741" y="3052178"/>
        <a:ext cx="1106302" cy="835716"/>
      </dsp:txXfrm>
    </dsp:sp>
    <dsp:sp modelId="{117652E9-1358-4E7C-B343-16D9C13DAF72}">
      <dsp:nvSpPr>
        <dsp:cNvPr id="0" name=""/>
        <dsp:cNvSpPr/>
      </dsp:nvSpPr>
      <dsp:spPr>
        <a:xfrm>
          <a:off x="2626689" y="3887895"/>
          <a:ext cx="1146406" cy="367980"/>
        </a:xfrm>
        <a:prstGeom prst="rect">
          <a:avLst/>
        </a:prstGeom>
        <a:solidFill>
          <a:schemeClr val="accent5">
            <a:hueOff val="-5805272"/>
            <a:satOff val="-8075"/>
            <a:lumOff val="-309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0" rIns="10160" bIns="0" numCol="1" spcCol="1270" anchor="ctr" anchorCtr="0">
          <a:noAutofit/>
        </a:bodyPr>
        <a:lstStyle/>
        <a:p>
          <a:pPr lvl="0" algn="l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800" kern="1200" smtClean="0">
              <a:latin typeface="Helvetica" panose="020B0604020202020204" pitchFamily="34" charset="0"/>
              <a:cs typeface="Helvetica" panose="020B0604020202020204" pitchFamily="34" charset="0"/>
            </a:rPr>
            <a:t>Calidad</a:t>
          </a:r>
          <a:endParaRPr lang="es-CO" sz="8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2626689" y="3887895"/>
        <a:ext cx="807328" cy="367980"/>
      </dsp:txXfrm>
    </dsp:sp>
    <dsp:sp modelId="{44F53E70-BC4F-4161-AC28-2023ED0B0377}">
      <dsp:nvSpPr>
        <dsp:cNvPr id="0" name=""/>
        <dsp:cNvSpPr/>
      </dsp:nvSpPr>
      <dsp:spPr>
        <a:xfrm>
          <a:off x="3466448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5835596"/>
            <a:satOff val="-10118"/>
            <a:lumOff val="-101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2A568A-7B5E-4226-8A6A-8BE223F20AC3}">
      <dsp:nvSpPr>
        <dsp:cNvPr id="0" name=""/>
        <dsp:cNvSpPr/>
      </dsp:nvSpPr>
      <dsp:spPr>
        <a:xfrm>
          <a:off x="3967096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26670" rIns="8890" bIns="8890" numCol="1" spcCol="1270" anchor="t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700" kern="1200" smtClean="0"/>
            <a:t>Las partes contratantes gozan de total libertad en el acuerdo de las cláusulas contractuales.</a:t>
          </a:r>
          <a:endParaRPr lang="es-ES" sz="700" kern="1200"/>
        </a:p>
      </dsp:txBody>
      <dsp:txXfrm>
        <a:off x="3987148" y="3052178"/>
        <a:ext cx="1106302" cy="835716"/>
      </dsp:txXfrm>
    </dsp:sp>
    <dsp:sp modelId="{4B8BD437-E921-4101-A230-AA3B8585970B}">
      <dsp:nvSpPr>
        <dsp:cNvPr id="0" name=""/>
        <dsp:cNvSpPr/>
      </dsp:nvSpPr>
      <dsp:spPr>
        <a:xfrm>
          <a:off x="3967096" y="3887895"/>
          <a:ext cx="1146406" cy="367980"/>
        </a:xfrm>
        <a:prstGeom prst="rect">
          <a:avLst/>
        </a:prstGeom>
        <a:solidFill>
          <a:schemeClr val="accent5">
            <a:hueOff val="-6192290"/>
            <a:satOff val="-8613"/>
            <a:lumOff val="-330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0" rIns="12700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Autonomía de la Voluntad</a:t>
          </a:r>
          <a:endParaRPr lang="es-ES" sz="1000" kern="1200" dirty="0"/>
        </a:p>
      </dsp:txBody>
      <dsp:txXfrm>
        <a:off x="3967096" y="3887895"/>
        <a:ext cx="807328" cy="367980"/>
      </dsp:txXfrm>
    </dsp:sp>
    <dsp:sp modelId="{8F04237F-395A-4932-8493-539E7A20169B}">
      <dsp:nvSpPr>
        <dsp:cNvPr id="0" name=""/>
        <dsp:cNvSpPr/>
      </dsp:nvSpPr>
      <dsp:spPr>
        <a:xfrm>
          <a:off x="4806855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6224636"/>
            <a:satOff val="-10792"/>
            <a:lumOff val="-108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F1C4CC-8525-40C9-B60C-6BBFADD1BCA7}">
      <dsp:nvSpPr>
        <dsp:cNvPr id="0" name=""/>
        <dsp:cNvSpPr/>
      </dsp:nvSpPr>
      <dsp:spPr>
        <a:xfrm>
          <a:off x="5307502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26670" rIns="8890" bIns="8890" numCol="1" spcCol="1270" anchor="t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700" kern="1200" smtClean="0"/>
            <a:t>Se</a:t>
          </a:r>
          <a:r>
            <a:rPr lang="es-CO" sz="700" kern="1200" baseline="0" smtClean="0"/>
            <a:t> buscará que los contratistas en lo procesos tengan los mismos derechos y obligaciones.</a:t>
          </a:r>
          <a:endParaRPr lang="es-ES" sz="700" kern="1200"/>
        </a:p>
      </dsp:txBody>
      <dsp:txXfrm>
        <a:off x="5327554" y="3052178"/>
        <a:ext cx="1106302" cy="835716"/>
      </dsp:txXfrm>
    </dsp:sp>
    <dsp:sp modelId="{5FD789E6-087E-42E9-B77C-8F6ACEEA34A3}">
      <dsp:nvSpPr>
        <dsp:cNvPr id="0" name=""/>
        <dsp:cNvSpPr/>
      </dsp:nvSpPr>
      <dsp:spPr>
        <a:xfrm>
          <a:off x="5307502" y="3887895"/>
          <a:ext cx="1146406" cy="367980"/>
        </a:xfrm>
        <a:prstGeom prst="rect">
          <a:avLst/>
        </a:prstGeom>
        <a:solidFill>
          <a:schemeClr val="accent5">
            <a:hueOff val="-6579308"/>
            <a:satOff val="-9151"/>
            <a:lumOff val="-350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0" rIns="12700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Equidad</a:t>
          </a:r>
          <a:endParaRPr lang="es-ES" sz="1000" kern="1200" dirty="0"/>
        </a:p>
      </dsp:txBody>
      <dsp:txXfrm>
        <a:off x="5307502" y="3887895"/>
        <a:ext cx="807328" cy="367980"/>
      </dsp:txXfrm>
    </dsp:sp>
    <dsp:sp modelId="{C729DD05-FE52-491B-B587-4FC19D93C774}">
      <dsp:nvSpPr>
        <dsp:cNvPr id="0" name=""/>
        <dsp:cNvSpPr/>
      </dsp:nvSpPr>
      <dsp:spPr>
        <a:xfrm>
          <a:off x="6147261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6613675"/>
            <a:satOff val="-11467"/>
            <a:lumOff val="-11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B2D470-B6B2-445C-81F2-ED4024717299}">
      <dsp:nvSpPr>
        <dsp:cNvPr id="0" name=""/>
        <dsp:cNvSpPr/>
      </dsp:nvSpPr>
      <dsp:spPr>
        <a:xfrm>
          <a:off x="6647908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26670" rIns="8890" bIns="8890" numCol="1" spcCol="1270" anchor="t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700" kern="1200" smtClean="0">
              <a:latin typeface="Helvetica" panose="020B0604020202020204" pitchFamily="34" charset="0"/>
              <a:cs typeface="Helvetica" panose="020B0604020202020204" pitchFamily="34" charset="0"/>
            </a:rPr>
            <a:t>Las partes contratantes gozan de total libertad en el acuerdo de las cláusulas contractuales.</a:t>
          </a:r>
          <a:endParaRPr lang="es-ES" sz="700" kern="1200"/>
        </a:p>
      </dsp:txBody>
      <dsp:txXfrm>
        <a:off x="6667960" y="3052178"/>
        <a:ext cx="1106302" cy="835716"/>
      </dsp:txXfrm>
    </dsp:sp>
    <dsp:sp modelId="{F4285AF3-53E0-4998-905C-0ABF9A0A6640}">
      <dsp:nvSpPr>
        <dsp:cNvPr id="0" name=""/>
        <dsp:cNvSpPr/>
      </dsp:nvSpPr>
      <dsp:spPr>
        <a:xfrm>
          <a:off x="6647908" y="3887895"/>
          <a:ext cx="1146406" cy="367980"/>
        </a:xfrm>
        <a:prstGeom prst="rect">
          <a:avLst/>
        </a:prstGeom>
        <a:solidFill>
          <a:schemeClr val="accent5">
            <a:hueOff val="-6966326"/>
            <a:satOff val="-9690"/>
            <a:lumOff val="-371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0" rIns="12700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Libre Concurrencia</a:t>
          </a:r>
          <a:endParaRPr lang="es-ES" sz="1000" kern="1200" dirty="0"/>
        </a:p>
      </dsp:txBody>
      <dsp:txXfrm>
        <a:off x="6647908" y="3887895"/>
        <a:ext cx="807328" cy="367980"/>
      </dsp:txXfrm>
    </dsp:sp>
    <dsp:sp modelId="{159D05A6-FF7B-435D-A578-D010F101F8AE}">
      <dsp:nvSpPr>
        <dsp:cNvPr id="0" name=""/>
        <dsp:cNvSpPr/>
      </dsp:nvSpPr>
      <dsp:spPr>
        <a:xfrm>
          <a:off x="7487667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7002715"/>
            <a:satOff val="-12141"/>
            <a:lumOff val="-122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D4C48A-96A2-4220-AEB6-602C7EBA8D77}">
      <dsp:nvSpPr>
        <dsp:cNvPr id="0" name=""/>
        <dsp:cNvSpPr/>
      </dsp:nvSpPr>
      <dsp:spPr>
        <a:xfrm>
          <a:off x="7988315" y="3032126"/>
          <a:ext cx="1146406" cy="8557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26670" rIns="8890" bIns="8890" numCol="1" spcCol="1270" anchor="t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700" kern="1200" smtClean="0">
              <a:latin typeface="Helvetica" panose="020B0604020202020204" pitchFamily="34" charset="0"/>
              <a:cs typeface="Helvetica" panose="020B0604020202020204" pitchFamily="34" charset="0"/>
            </a:rPr>
            <a:t>Se</a:t>
          </a:r>
          <a:r>
            <a:rPr lang="es-CO" sz="700" kern="1200" baseline="0" smtClean="0">
              <a:latin typeface="Helvetica" panose="020B0604020202020204" pitchFamily="34" charset="0"/>
              <a:cs typeface="Helvetica" panose="020B0604020202020204" pitchFamily="34" charset="0"/>
            </a:rPr>
            <a:t> deberán orientar las actuaciones hacia los avances de la ciencia y la tecnología, siempre y cuando aporten mayor calidad  eficiencia en la prestación del servicio.</a:t>
          </a:r>
          <a:endParaRPr lang="es-ES" sz="700" kern="1200"/>
        </a:p>
      </dsp:txBody>
      <dsp:txXfrm>
        <a:off x="8008367" y="3052178"/>
        <a:ext cx="1106302" cy="835716"/>
      </dsp:txXfrm>
    </dsp:sp>
    <dsp:sp modelId="{8EA5049B-1B7B-4FD1-8781-23542721CDAE}">
      <dsp:nvSpPr>
        <dsp:cNvPr id="0" name=""/>
        <dsp:cNvSpPr/>
      </dsp:nvSpPr>
      <dsp:spPr>
        <a:xfrm>
          <a:off x="7988315" y="3887895"/>
          <a:ext cx="1146406" cy="367980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0" rIns="12700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Adaptabilidad</a:t>
          </a:r>
          <a:endParaRPr lang="es-ES" sz="1000" kern="1200" dirty="0"/>
        </a:p>
      </dsp:txBody>
      <dsp:txXfrm>
        <a:off x="7988315" y="3887895"/>
        <a:ext cx="807328" cy="367980"/>
      </dsp:txXfrm>
    </dsp:sp>
    <dsp:sp modelId="{80A7BAC7-62F8-4090-B4C2-57C4F158DE19}">
      <dsp:nvSpPr>
        <dsp:cNvPr id="0" name=""/>
        <dsp:cNvSpPr/>
      </dsp:nvSpPr>
      <dsp:spPr>
        <a:xfrm>
          <a:off x="8828073" y="3946345"/>
          <a:ext cx="401242" cy="401242"/>
        </a:xfrm>
        <a:prstGeom prst="ellipse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C8381-0024-41C7-AF96-B0CE4606E977}">
      <dsp:nvSpPr>
        <dsp:cNvPr id="0" name=""/>
        <dsp:cNvSpPr/>
      </dsp:nvSpPr>
      <dsp:spPr>
        <a:xfrm rot="10800000">
          <a:off x="1914261" y="2397"/>
          <a:ext cx="6481200" cy="1127114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026" tIns="64770" rIns="120904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700" kern="1200" dirty="0" smtClean="0"/>
            <a:t>El Rector será el representante legal de la Universidad y en virtud de la investidura será el único que pueda ordenar y dirigir procesos de selección, adjudicar y celebrar contratos y convenios.</a:t>
          </a:r>
          <a:endParaRPr lang="es-CO" sz="1700" kern="1200" dirty="0"/>
        </a:p>
      </dsp:txBody>
      <dsp:txXfrm rot="10800000">
        <a:off x="2196039" y="2397"/>
        <a:ext cx="6199422" cy="1127114"/>
      </dsp:txXfrm>
    </dsp:sp>
    <dsp:sp modelId="{3E0CED06-BD01-45AB-BDF6-5A8F4AEBCFC9}">
      <dsp:nvSpPr>
        <dsp:cNvPr id="0" name=""/>
        <dsp:cNvSpPr/>
      </dsp:nvSpPr>
      <dsp:spPr>
        <a:xfrm>
          <a:off x="1350704" y="2397"/>
          <a:ext cx="1127114" cy="112711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9543972-1CC1-43FB-93F8-780F4A254FDC}">
      <dsp:nvSpPr>
        <dsp:cNvPr id="0" name=""/>
        <dsp:cNvSpPr/>
      </dsp:nvSpPr>
      <dsp:spPr>
        <a:xfrm rot="10800000">
          <a:off x="1914261" y="1465964"/>
          <a:ext cx="6481200" cy="1127114"/>
        </a:xfrm>
        <a:prstGeom prst="homePlat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026" tIns="64770" rIns="120904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700" kern="1200" smtClean="0"/>
            <a:t>El Rector podrá hacer la reclamación de los derechos de la Institución.</a:t>
          </a:r>
          <a:endParaRPr lang="es-CO" sz="1700" kern="1200"/>
        </a:p>
      </dsp:txBody>
      <dsp:txXfrm rot="10800000">
        <a:off x="2196039" y="1465964"/>
        <a:ext cx="6199422" cy="1127114"/>
      </dsp:txXfrm>
    </dsp:sp>
    <dsp:sp modelId="{5FC17862-41CA-4E14-9E61-65164E023D8D}">
      <dsp:nvSpPr>
        <dsp:cNvPr id="0" name=""/>
        <dsp:cNvSpPr/>
      </dsp:nvSpPr>
      <dsp:spPr>
        <a:xfrm>
          <a:off x="1350704" y="1465964"/>
          <a:ext cx="1127114" cy="112711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6D0D6D3-C045-443F-A061-E584DA2971CC}">
      <dsp:nvSpPr>
        <dsp:cNvPr id="0" name=""/>
        <dsp:cNvSpPr/>
      </dsp:nvSpPr>
      <dsp:spPr>
        <a:xfrm rot="10800000">
          <a:off x="1914261" y="2929531"/>
          <a:ext cx="6481200" cy="1127114"/>
        </a:xfrm>
        <a:prstGeom prst="homePlat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026" tIns="64770" rIns="120904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700" kern="1200" smtClean="0"/>
            <a:t>El Rector podrá delegar estas funciones en funcionarios de nivel directivo.  (Art. 8 E.C.UQ)  Acto Administrativo Resolución de Rectoría No. 0544 de junio 16 de 2015.</a:t>
          </a:r>
          <a:endParaRPr lang="es-CO" sz="1700" kern="1200"/>
        </a:p>
      </dsp:txBody>
      <dsp:txXfrm rot="10800000">
        <a:off x="2196039" y="2929531"/>
        <a:ext cx="6199422" cy="1127114"/>
      </dsp:txXfrm>
    </dsp:sp>
    <dsp:sp modelId="{25B95215-7A20-453E-BCE7-DFDB358D33F9}">
      <dsp:nvSpPr>
        <dsp:cNvPr id="0" name=""/>
        <dsp:cNvSpPr/>
      </dsp:nvSpPr>
      <dsp:spPr>
        <a:xfrm>
          <a:off x="1350704" y="2929531"/>
          <a:ext cx="1127114" cy="1127114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D1E1A-B175-465D-B9BF-5D3CB91EE756}">
      <dsp:nvSpPr>
        <dsp:cNvPr id="0" name=""/>
        <dsp:cNvSpPr/>
      </dsp:nvSpPr>
      <dsp:spPr>
        <a:xfrm>
          <a:off x="1257686" y="268996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enajenar bienes inmuebles a cualquier título.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257686" y="268996"/>
        <a:ext cx="3315644" cy="1036138"/>
      </dsp:txXfrm>
    </dsp:sp>
    <dsp:sp modelId="{E5E3E8DA-90F9-43F0-880D-AF27E25B68F5}">
      <dsp:nvSpPr>
        <dsp:cNvPr id="0" name=""/>
        <dsp:cNvSpPr/>
      </dsp:nvSpPr>
      <dsp:spPr>
        <a:xfrm>
          <a:off x="1119534" y="119332"/>
          <a:ext cx="725297" cy="1087945"/>
        </a:xfrm>
        <a:prstGeom prst="rect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74B8D40-9316-481E-9AE7-F7869FDED36E}">
      <dsp:nvSpPr>
        <dsp:cNvPr id="0" name=""/>
        <dsp:cNvSpPr/>
      </dsp:nvSpPr>
      <dsp:spPr>
        <a:xfrm>
          <a:off x="4908776" y="268996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celebrar operaciones de crédito, exceptuando los créditos de tesorería  (Informar)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908776" y="268996"/>
        <a:ext cx="3315644" cy="1036138"/>
      </dsp:txXfrm>
    </dsp:sp>
    <dsp:sp modelId="{26D5203B-DADF-4B1A-B7EB-00A77B587172}">
      <dsp:nvSpPr>
        <dsp:cNvPr id="0" name=""/>
        <dsp:cNvSpPr/>
      </dsp:nvSpPr>
      <dsp:spPr>
        <a:xfrm>
          <a:off x="4770624" y="119332"/>
          <a:ext cx="725297" cy="1087945"/>
        </a:xfrm>
        <a:prstGeom prst="rect">
          <a:avLst/>
        </a:prstGeom>
        <a:solidFill>
          <a:schemeClr val="accent5">
            <a:tint val="50000"/>
            <a:hueOff val="-1231495"/>
            <a:satOff val="-2166"/>
            <a:lumOff val="-27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38C44ED-D61F-41A8-9E53-2CA49B51980E}">
      <dsp:nvSpPr>
        <dsp:cNvPr id="0" name=""/>
        <dsp:cNvSpPr/>
      </dsp:nvSpPr>
      <dsp:spPr>
        <a:xfrm>
          <a:off x="1257686" y="1573380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la creación o participación en empresas, corporaciones, fundaciones, asociaciones. (públicas o privadas) 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257686" y="1573380"/>
        <a:ext cx="3315644" cy="1036138"/>
      </dsp:txXfrm>
    </dsp:sp>
    <dsp:sp modelId="{D5F5E7CB-E0AB-4D8C-8BFA-1C8E1BF862FA}">
      <dsp:nvSpPr>
        <dsp:cNvPr id="0" name=""/>
        <dsp:cNvSpPr/>
      </dsp:nvSpPr>
      <dsp:spPr>
        <a:xfrm>
          <a:off x="1119534" y="1423715"/>
          <a:ext cx="725297" cy="1087945"/>
        </a:xfrm>
        <a:prstGeom prst="rect">
          <a:avLst/>
        </a:prstGeom>
        <a:solidFill>
          <a:schemeClr val="accent5">
            <a:tint val="50000"/>
            <a:hueOff val="-2462990"/>
            <a:satOff val="-4332"/>
            <a:lumOff val="-55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52BF98A-3EF0-4DCA-A21B-7A3F0B4BF6F6}">
      <dsp:nvSpPr>
        <dsp:cNvPr id="0" name=""/>
        <dsp:cNvSpPr/>
      </dsp:nvSpPr>
      <dsp:spPr>
        <a:xfrm>
          <a:off x="4908776" y="1573380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aceptar donaciones o legados que impliquen contraprestación para la universidad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908776" y="1573380"/>
        <a:ext cx="3315644" cy="1036138"/>
      </dsp:txXfrm>
    </dsp:sp>
    <dsp:sp modelId="{E58ED658-3607-4302-9B4B-74171F99D32E}">
      <dsp:nvSpPr>
        <dsp:cNvPr id="0" name=""/>
        <dsp:cNvSpPr/>
      </dsp:nvSpPr>
      <dsp:spPr>
        <a:xfrm>
          <a:off x="4770624" y="1423715"/>
          <a:ext cx="725297" cy="1087945"/>
        </a:xfrm>
        <a:prstGeom prst="rect">
          <a:avLst/>
        </a:prstGeom>
        <a:solidFill>
          <a:schemeClr val="accent5">
            <a:tint val="50000"/>
            <a:hueOff val="-3694485"/>
            <a:satOff val="-6499"/>
            <a:lumOff val="-83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A02DF07-330F-4997-A8BD-2C5514D1D796}">
      <dsp:nvSpPr>
        <dsp:cNvPr id="0" name=""/>
        <dsp:cNvSpPr/>
      </dsp:nvSpPr>
      <dsp:spPr>
        <a:xfrm>
          <a:off x="1257686" y="2877764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aceptar donaciones de bienes decomisados, cuando su valor sea superior a 500 </a:t>
          </a:r>
          <a:r>
            <a:rPr lang="es-CO" sz="1400" kern="1200" dirty="0" err="1" smtClean="0">
              <a:latin typeface="Helvetica" panose="020B0604020202020204" pitchFamily="34" charset="0"/>
              <a:cs typeface="Helvetica" panose="020B0604020202020204" pitchFamily="34" charset="0"/>
            </a:rPr>
            <a:t>smmlv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1257686" y="2877764"/>
        <a:ext cx="3315644" cy="1036138"/>
      </dsp:txXfrm>
    </dsp:sp>
    <dsp:sp modelId="{9682E1BB-DD25-41B9-B779-50073F0302A3}">
      <dsp:nvSpPr>
        <dsp:cNvPr id="0" name=""/>
        <dsp:cNvSpPr/>
      </dsp:nvSpPr>
      <dsp:spPr>
        <a:xfrm>
          <a:off x="1119534" y="2728099"/>
          <a:ext cx="725297" cy="1087945"/>
        </a:xfrm>
        <a:prstGeom prst="rect">
          <a:avLst/>
        </a:prstGeom>
        <a:solidFill>
          <a:schemeClr val="accent5">
            <a:tint val="50000"/>
            <a:hueOff val="-4925980"/>
            <a:satOff val="-8665"/>
            <a:lumOff val="-11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63DE53C-9E26-4D41-8819-58F622289717}">
      <dsp:nvSpPr>
        <dsp:cNvPr id="0" name=""/>
        <dsp:cNvSpPr/>
      </dsp:nvSpPr>
      <dsp:spPr>
        <a:xfrm>
          <a:off x="4908776" y="2877764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efectuar donaciones de bienes cuyo valor sea igual o superior a 500smmlv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908776" y="2877764"/>
        <a:ext cx="3315644" cy="1036138"/>
      </dsp:txXfrm>
    </dsp:sp>
    <dsp:sp modelId="{33BFAE71-5D09-4D07-91DA-E2AF96EF4B39}">
      <dsp:nvSpPr>
        <dsp:cNvPr id="0" name=""/>
        <dsp:cNvSpPr/>
      </dsp:nvSpPr>
      <dsp:spPr>
        <a:xfrm>
          <a:off x="4770624" y="2728099"/>
          <a:ext cx="725297" cy="1087945"/>
        </a:xfrm>
        <a:prstGeom prst="rect">
          <a:avLst/>
        </a:prstGeom>
        <a:solidFill>
          <a:schemeClr val="accent5">
            <a:tint val="50000"/>
            <a:hueOff val="-6157475"/>
            <a:satOff val="-10831"/>
            <a:lumOff val="-139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AEBA9B7-5F54-49C3-A11D-CB0CC5E6E206}">
      <dsp:nvSpPr>
        <dsp:cNvPr id="0" name=""/>
        <dsp:cNvSpPr/>
      </dsp:nvSpPr>
      <dsp:spPr>
        <a:xfrm>
          <a:off x="3083231" y="4182147"/>
          <a:ext cx="3315644" cy="103613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0181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 adelantar y suscribir obligaciones contractuales de todo orden cuando la cuantía supere 3000 </a:t>
          </a:r>
          <a:r>
            <a:rPr lang="es-CO" sz="1400" kern="1200" dirty="0" err="1" smtClean="0">
              <a:latin typeface="Helvetica" panose="020B0604020202020204" pitchFamily="34" charset="0"/>
              <a:cs typeface="Helvetica" panose="020B0604020202020204" pitchFamily="34" charset="0"/>
            </a:rPr>
            <a:t>smmlv</a:t>
          </a:r>
          <a:endParaRPr lang="es-CO" sz="14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083231" y="4182147"/>
        <a:ext cx="3315644" cy="1036138"/>
      </dsp:txXfrm>
    </dsp:sp>
    <dsp:sp modelId="{DC8DC22E-B460-43C3-949B-8A9227D9E2EA}">
      <dsp:nvSpPr>
        <dsp:cNvPr id="0" name=""/>
        <dsp:cNvSpPr/>
      </dsp:nvSpPr>
      <dsp:spPr>
        <a:xfrm>
          <a:off x="2945079" y="4032483"/>
          <a:ext cx="725297" cy="1087945"/>
        </a:xfrm>
        <a:prstGeom prst="rect">
          <a:avLst/>
        </a:prstGeom>
        <a:solidFill>
          <a:schemeClr val="accent5">
            <a:tint val="50000"/>
            <a:hueOff val="-7388970"/>
            <a:satOff val="-12997"/>
            <a:lumOff val="-167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CA370-6BE7-4327-AF82-69871CF8596E}">
      <dsp:nvSpPr>
        <dsp:cNvPr id="0" name=""/>
        <dsp:cNvSpPr/>
      </dsp:nvSpPr>
      <dsp:spPr>
        <a:xfrm>
          <a:off x="1123952" y="1836210"/>
          <a:ext cx="2105769" cy="140454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4008" rIns="64008" bIns="64008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Responderán disciplinaria, civil, fiscal y penalmente, por sus actuaciones y omisiones.</a:t>
          </a:r>
          <a:endParaRPr lang="es-ES" sz="900" kern="1200" dirty="0"/>
        </a:p>
      </dsp:txBody>
      <dsp:txXfrm>
        <a:off x="1460875" y="1836210"/>
        <a:ext cx="1768846" cy="1404548"/>
      </dsp:txXfrm>
    </dsp:sp>
    <dsp:sp modelId="{EF562768-12BC-4E8F-BC2F-DBAF82A620E2}">
      <dsp:nvSpPr>
        <dsp:cNvPr id="0" name=""/>
        <dsp:cNvSpPr/>
      </dsp:nvSpPr>
      <dsp:spPr>
        <a:xfrm>
          <a:off x="875" y="1274672"/>
          <a:ext cx="1403846" cy="14038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Responsabilidad de los Servidores Públicos</a:t>
          </a:r>
          <a:endParaRPr lang="es-ES" sz="1100" b="1" kern="1200" dirty="0"/>
        </a:p>
      </dsp:txBody>
      <dsp:txXfrm>
        <a:off x="206463" y="1480260"/>
        <a:ext cx="992670" cy="992670"/>
      </dsp:txXfrm>
    </dsp:sp>
    <dsp:sp modelId="{026356E1-D56B-4582-AF47-750AFBE4C6CE}">
      <dsp:nvSpPr>
        <dsp:cNvPr id="0" name=""/>
        <dsp:cNvSpPr/>
      </dsp:nvSpPr>
      <dsp:spPr>
        <a:xfrm>
          <a:off x="4633568" y="1836210"/>
          <a:ext cx="2105769" cy="1404548"/>
        </a:xfrm>
        <a:prstGeom prst="rect">
          <a:avLst/>
        </a:prstGeom>
        <a:solidFill>
          <a:schemeClr val="accent5">
            <a:tint val="40000"/>
            <a:alpha val="90000"/>
            <a:hueOff val="-3695877"/>
            <a:satOff val="-6408"/>
            <a:lumOff val="-64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4008" rIns="64008" bIns="64008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Responderán civil, fiscal y penalmente por sus acciones y omisiones.</a:t>
          </a:r>
          <a:endParaRPr lang="es-ES" sz="900" kern="1200" dirty="0"/>
        </a:p>
      </dsp:txBody>
      <dsp:txXfrm>
        <a:off x="4970491" y="1836210"/>
        <a:ext cx="1768846" cy="1404548"/>
      </dsp:txXfrm>
    </dsp:sp>
    <dsp:sp modelId="{ABC10515-029A-4824-94AF-E25D445C55AA}">
      <dsp:nvSpPr>
        <dsp:cNvPr id="0" name=""/>
        <dsp:cNvSpPr/>
      </dsp:nvSpPr>
      <dsp:spPr>
        <a:xfrm>
          <a:off x="3510491" y="1274672"/>
          <a:ext cx="1403846" cy="1403846"/>
        </a:xfrm>
        <a:prstGeom prst="ellipse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Responsabilidad de los Contratistas</a:t>
          </a:r>
          <a:endParaRPr lang="es-ES" sz="1100" b="1" kern="1200" dirty="0"/>
        </a:p>
      </dsp:txBody>
      <dsp:txXfrm>
        <a:off x="3716079" y="1480260"/>
        <a:ext cx="992670" cy="992670"/>
      </dsp:txXfrm>
    </dsp:sp>
    <dsp:sp modelId="{2F9CD7AB-8678-4CB0-BDDC-2E09A56BD4A4}">
      <dsp:nvSpPr>
        <dsp:cNvPr id="0" name=""/>
        <dsp:cNvSpPr/>
      </dsp:nvSpPr>
      <dsp:spPr>
        <a:xfrm>
          <a:off x="8143183" y="1836210"/>
          <a:ext cx="2105769" cy="1404548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4008" rIns="64008" bIns="64008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Responderán civil, fiscal, disciplinariamente y penalmente, tanto por el incumplimiento de las obligaciones derivadas del contrato de consultoría, interventoría o asesoría, como por los hechos u omisiones que le fuesen imputables y que causen daño o perjuicio a la Universidad.</a:t>
          </a:r>
          <a:endParaRPr lang="es-ES" sz="900" kern="1200" dirty="0"/>
        </a:p>
      </dsp:txBody>
      <dsp:txXfrm>
        <a:off x="8480106" y="1836210"/>
        <a:ext cx="1768846" cy="1404548"/>
      </dsp:txXfrm>
    </dsp:sp>
    <dsp:sp modelId="{ACB6B757-7674-4EE8-AE27-855F48CDC110}">
      <dsp:nvSpPr>
        <dsp:cNvPr id="0" name=""/>
        <dsp:cNvSpPr/>
      </dsp:nvSpPr>
      <dsp:spPr>
        <a:xfrm>
          <a:off x="7020106" y="1274672"/>
          <a:ext cx="1403846" cy="1403846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Responsabilidad de los Consultores, Interventores, Asesores y Supervisores</a:t>
          </a:r>
          <a:endParaRPr lang="es-ES" sz="1100" b="1" kern="1200" dirty="0"/>
        </a:p>
      </dsp:txBody>
      <dsp:txXfrm>
        <a:off x="7225694" y="1480260"/>
        <a:ext cx="992670" cy="9926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9D8062-E815-4DE6-8A35-5564659B4C29}">
      <dsp:nvSpPr>
        <dsp:cNvPr id="0" name=""/>
        <dsp:cNvSpPr/>
      </dsp:nvSpPr>
      <dsp:spPr>
        <a:xfrm>
          <a:off x="2723582" y="1349"/>
          <a:ext cx="4178196" cy="4178196"/>
        </a:xfrm>
        <a:prstGeom prst="ellipse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700" kern="1200" dirty="0" smtClean="0"/>
            <a:t>En el evento en que la Universidad fuere condenada judicialmente, la Rectoría a través del Comité de Conciliación, podrá iniciar la acción de repetición contra el servidor público responsable, siempre y cuando éste haya actuado con dolo o culpa grave a juicio del Comité de Conciliación y no haya sido llamado en garantía dentro del proceso.</a:t>
          </a:r>
          <a:endParaRPr lang="es-CO" sz="1700" kern="1200" dirty="0"/>
        </a:p>
      </dsp:txBody>
      <dsp:txXfrm>
        <a:off x="3335465" y="613232"/>
        <a:ext cx="2954430" cy="29544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141EF-B648-4490-A06F-59744F8CEFD0}">
      <dsp:nvSpPr>
        <dsp:cNvPr id="0" name=""/>
        <dsp:cNvSpPr/>
      </dsp:nvSpPr>
      <dsp:spPr>
        <a:xfrm>
          <a:off x="2755780" y="0"/>
          <a:ext cx="4351338" cy="435133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8B25BF-31B6-44C3-9FD0-FBC6E2E15EBE}">
      <dsp:nvSpPr>
        <dsp:cNvPr id="0" name=""/>
        <dsp:cNvSpPr/>
      </dsp:nvSpPr>
      <dsp:spPr>
        <a:xfrm>
          <a:off x="4931449" y="435558"/>
          <a:ext cx="2828369" cy="1546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dirty="0" smtClean="0"/>
            <a:t>Se origina en la obligación de carácter legal, en las disposiciones internas y en la estipulación contractual de vigilar permanentemente la correcta ejecución del OBJETO CONTRATADO,  a través de un supervisor o un interventor según corresponda.</a:t>
          </a:r>
          <a:endParaRPr lang="es-CO" sz="1300" kern="1200" dirty="0"/>
        </a:p>
      </dsp:txBody>
      <dsp:txXfrm>
        <a:off x="5006956" y="511065"/>
        <a:ext cx="2677355" cy="1395750"/>
      </dsp:txXfrm>
    </dsp:sp>
    <dsp:sp modelId="{AB8F10D9-DA83-4FE9-AE0B-016153A24B6B}">
      <dsp:nvSpPr>
        <dsp:cNvPr id="0" name=""/>
        <dsp:cNvSpPr/>
      </dsp:nvSpPr>
      <dsp:spPr>
        <a:xfrm>
          <a:off x="4931449" y="2175669"/>
          <a:ext cx="2828369" cy="1546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El propósito es proteger la moralidad administrativa, de prevenir la ocurrencia de actos de corrupción y de tutelar la transparencia de la actividad contractual.</a:t>
          </a:r>
          <a:endParaRPr lang="es-CO" sz="1300" kern="1200"/>
        </a:p>
      </dsp:txBody>
      <dsp:txXfrm>
        <a:off x="5006956" y="2251176"/>
        <a:ext cx="2677355" cy="13957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EE365-06BE-41C7-87A7-0813BECE2815}">
      <dsp:nvSpPr>
        <dsp:cNvPr id="0" name=""/>
        <dsp:cNvSpPr/>
      </dsp:nvSpPr>
      <dsp:spPr>
        <a:xfrm>
          <a:off x="2531160" y="2378075"/>
          <a:ext cx="592806" cy="16943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6403" y="0"/>
              </a:lnTo>
              <a:lnTo>
                <a:pt x="296403" y="1694378"/>
              </a:lnTo>
              <a:lnTo>
                <a:pt x="592806" y="169437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4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2782686" y="3180387"/>
        <a:ext cx="89754" cy="89754"/>
      </dsp:txXfrm>
    </dsp:sp>
    <dsp:sp modelId="{B3553274-1F8A-47E7-B990-F2D24F2B7008}">
      <dsp:nvSpPr>
        <dsp:cNvPr id="0" name=""/>
        <dsp:cNvSpPr/>
      </dsp:nvSpPr>
      <dsp:spPr>
        <a:xfrm>
          <a:off x="2531160" y="2378075"/>
          <a:ext cx="592806" cy="5647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6403" y="0"/>
              </a:lnTo>
              <a:lnTo>
                <a:pt x="296403" y="564792"/>
              </a:lnTo>
              <a:lnTo>
                <a:pt x="592806" y="56479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2807093" y="2640001"/>
        <a:ext cx="40939" cy="40939"/>
      </dsp:txXfrm>
    </dsp:sp>
    <dsp:sp modelId="{8D0E51AF-250B-4E5A-8F25-7F867EC75AA9}">
      <dsp:nvSpPr>
        <dsp:cNvPr id="0" name=""/>
        <dsp:cNvSpPr/>
      </dsp:nvSpPr>
      <dsp:spPr>
        <a:xfrm>
          <a:off x="2531160" y="1813282"/>
          <a:ext cx="592806" cy="564792"/>
        </a:xfrm>
        <a:custGeom>
          <a:avLst/>
          <a:gdLst/>
          <a:ahLst/>
          <a:cxnLst/>
          <a:rect l="0" t="0" r="0" b="0"/>
          <a:pathLst>
            <a:path>
              <a:moveTo>
                <a:pt x="0" y="564792"/>
              </a:moveTo>
              <a:lnTo>
                <a:pt x="296403" y="564792"/>
              </a:lnTo>
              <a:lnTo>
                <a:pt x="296403" y="0"/>
              </a:lnTo>
              <a:lnTo>
                <a:pt x="592806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2807093" y="2075208"/>
        <a:ext cx="40939" cy="40939"/>
      </dsp:txXfrm>
    </dsp:sp>
    <dsp:sp modelId="{72C25A3C-B2C5-4F18-886B-A0BA0533C9AF}">
      <dsp:nvSpPr>
        <dsp:cNvPr id="0" name=""/>
        <dsp:cNvSpPr/>
      </dsp:nvSpPr>
      <dsp:spPr>
        <a:xfrm>
          <a:off x="2531160" y="683696"/>
          <a:ext cx="592806" cy="1694378"/>
        </a:xfrm>
        <a:custGeom>
          <a:avLst/>
          <a:gdLst/>
          <a:ahLst/>
          <a:cxnLst/>
          <a:rect l="0" t="0" r="0" b="0"/>
          <a:pathLst>
            <a:path>
              <a:moveTo>
                <a:pt x="0" y="1694378"/>
              </a:moveTo>
              <a:lnTo>
                <a:pt x="296403" y="1694378"/>
              </a:lnTo>
              <a:lnTo>
                <a:pt x="296403" y="0"/>
              </a:lnTo>
              <a:lnTo>
                <a:pt x="592806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4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2782686" y="1486008"/>
        <a:ext cx="89754" cy="89754"/>
      </dsp:txXfrm>
    </dsp:sp>
    <dsp:sp modelId="{9F1F73A4-9C47-482A-9418-1C21A9921CBA}">
      <dsp:nvSpPr>
        <dsp:cNvPr id="0" name=""/>
        <dsp:cNvSpPr/>
      </dsp:nvSpPr>
      <dsp:spPr>
        <a:xfrm rot="16200000">
          <a:off x="-298749" y="1926240"/>
          <a:ext cx="4756150" cy="90366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Interventoría</a:t>
          </a:r>
          <a:endParaRPr lang="es-ES" sz="4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-298749" y="1926240"/>
        <a:ext cx="4756150" cy="903668"/>
      </dsp:txXfrm>
    </dsp:sp>
    <dsp:sp modelId="{8002CC75-53EE-440B-84DA-CCA2A4800A9D}">
      <dsp:nvSpPr>
        <dsp:cNvPr id="0" name=""/>
        <dsp:cNvSpPr/>
      </dsp:nvSpPr>
      <dsp:spPr>
        <a:xfrm>
          <a:off x="3123966" y="231862"/>
          <a:ext cx="2964032" cy="9036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técnico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123966" y="231862"/>
        <a:ext cx="2964032" cy="903668"/>
      </dsp:txXfrm>
    </dsp:sp>
    <dsp:sp modelId="{95B60B51-0686-47FC-93B6-5926A0CCDFE4}">
      <dsp:nvSpPr>
        <dsp:cNvPr id="0" name=""/>
        <dsp:cNvSpPr/>
      </dsp:nvSpPr>
      <dsp:spPr>
        <a:xfrm>
          <a:off x="3123966" y="1361447"/>
          <a:ext cx="2964032" cy="9036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Cuándo se requieran conocimientos especializados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123966" y="1361447"/>
        <a:ext cx="2964032" cy="903668"/>
      </dsp:txXfrm>
    </dsp:sp>
    <dsp:sp modelId="{6DEDAB9A-28EC-4D5D-A9EF-AB760DADF48F}">
      <dsp:nvSpPr>
        <dsp:cNvPr id="0" name=""/>
        <dsp:cNvSpPr/>
      </dsp:nvSpPr>
      <dsp:spPr>
        <a:xfrm>
          <a:off x="3123966" y="2491033"/>
          <a:ext cx="2964032" cy="9036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Cuando la complejidad o extensión lo justifique.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123966" y="2491033"/>
        <a:ext cx="2964032" cy="903668"/>
      </dsp:txXfrm>
    </dsp:sp>
    <dsp:sp modelId="{CBC5F37E-80AC-437F-ABDA-EB59BF6CF52B}">
      <dsp:nvSpPr>
        <dsp:cNvPr id="0" name=""/>
        <dsp:cNvSpPr/>
      </dsp:nvSpPr>
      <dsp:spPr>
        <a:xfrm>
          <a:off x="3123966" y="3620619"/>
          <a:ext cx="2964032" cy="9036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administrativo, financiero, jurídico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3123966" y="3620619"/>
        <a:ext cx="2964032" cy="90366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F5C24-43BB-4463-B422-6BEF004B578D}">
      <dsp:nvSpPr>
        <dsp:cNvPr id="0" name=""/>
        <dsp:cNvSpPr/>
      </dsp:nvSpPr>
      <dsp:spPr>
        <a:xfrm>
          <a:off x="0" y="0"/>
          <a:ext cx="2446637" cy="4212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Se define como el conjunto de funciones desempeñadas por una persona natural o jurídica, para controlar, seguir y apoyar el desarrollo de un contrato; asegurar su correcta ejecución y cumplimiento, dentro de los términos establecidos en las normas vigentes sobre la materia. </a:t>
          </a:r>
          <a:endParaRPr lang="es-CO" sz="1800" kern="1200" dirty="0"/>
        </a:p>
      </dsp:txBody>
      <dsp:txXfrm>
        <a:off x="119435" y="119435"/>
        <a:ext cx="2207767" cy="39731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7A9396-88F2-4E78-A6A0-DA0720B1947E}">
      <dsp:nvSpPr>
        <dsp:cNvPr id="0" name=""/>
        <dsp:cNvSpPr/>
      </dsp:nvSpPr>
      <dsp:spPr>
        <a:xfrm>
          <a:off x="3865395" y="2496064"/>
          <a:ext cx="622218" cy="1778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1109" y="0"/>
              </a:lnTo>
              <a:lnTo>
                <a:pt x="311109" y="1778445"/>
              </a:lnTo>
              <a:lnTo>
                <a:pt x="622218" y="177844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129401" y="3338183"/>
        <a:ext cx="94207" cy="94207"/>
      </dsp:txXfrm>
    </dsp:sp>
    <dsp:sp modelId="{B3553274-1F8A-47E7-B990-F2D24F2B7008}">
      <dsp:nvSpPr>
        <dsp:cNvPr id="0" name=""/>
        <dsp:cNvSpPr/>
      </dsp:nvSpPr>
      <dsp:spPr>
        <a:xfrm>
          <a:off x="3865395" y="2496064"/>
          <a:ext cx="622218" cy="5928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1109" y="0"/>
              </a:lnTo>
              <a:lnTo>
                <a:pt x="311109" y="592815"/>
              </a:lnTo>
              <a:lnTo>
                <a:pt x="622218" y="5928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155019" y="2770986"/>
        <a:ext cx="42970" cy="42970"/>
      </dsp:txXfrm>
    </dsp:sp>
    <dsp:sp modelId="{8D0E51AF-250B-4E5A-8F25-7F867EC75AA9}">
      <dsp:nvSpPr>
        <dsp:cNvPr id="0" name=""/>
        <dsp:cNvSpPr/>
      </dsp:nvSpPr>
      <dsp:spPr>
        <a:xfrm>
          <a:off x="3865395" y="1903249"/>
          <a:ext cx="622218" cy="592815"/>
        </a:xfrm>
        <a:custGeom>
          <a:avLst/>
          <a:gdLst/>
          <a:ahLst/>
          <a:cxnLst/>
          <a:rect l="0" t="0" r="0" b="0"/>
          <a:pathLst>
            <a:path>
              <a:moveTo>
                <a:pt x="0" y="592815"/>
              </a:moveTo>
              <a:lnTo>
                <a:pt x="311109" y="592815"/>
              </a:lnTo>
              <a:lnTo>
                <a:pt x="311109" y="0"/>
              </a:lnTo>
              <a:lnTo>
                <a:pt x="622218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155019" y="2178171"/>
        <a:ext cx="42970" cy="42970"/>
      </dsp:txXfrm>
    </dsp:sp>
    <dsp:sp modelId="{72C25A3C-B2C5-4F18-886B-A0BA0533C9AF}">
      <dsp:nvSpPr>
        <dsp:cNvPr id="0" name=""/>
        <dsp:cNvSpPr/>
      </dsp:nvSpPr>
      <dsp:spPr>
        <a:xfrm>
          <a:off x="3865395" y="717618"/>
          <a:ext cx="622218" cy="1778445"/>
        </a:xfrm>
        <a:custGeom>
          <a:avLst/>
          <a:gdLst/>
          <a:ahLst/>
          <a:cxnLst/>
          <a:rect l="0" t="0" r="0" b="0"/>
          <a:pathLst>
            <a:path>
              <a:moveTo>
                <a:pt x="0" y="1778445"/>
              </a:moveTo>
              <a:lnTo>
                <a:pt x="311109" y="1778445"/>
              </a:lnTo>
              <a:lnTo>
                <a:pt x="311109" y="0"/>
              </a:lnTo>
              <a:lnTo>
                <a:pt x="622218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4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129401" y="1559737"/>
        <a:ext cx="94207" cy="94207"/>
      </dsp:txXfrm>
    </dsp:sp>
    <dsp:sp modelId="{9F1F73A4-9C47-482A-9418-1C21A9921CBA}">
      <dsp:nvSpPr>
        <dsp:cNvPr id="0" name=""/>
        <dsp:cNvSpPr/>
      </dsp:nvSpPr>
      <dsp:spPr>
        <a:xfrm rot="16200000">
          <a:off x="895078" y="2021812"/>
          <a:ext cx="4992129" cy="94850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8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Supervisión</a:t>
          </a:r>
          <a:endParaRPr lang="es-ES" sz="48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95078" y="2021812"/>
        <a:ext cx="4992129" cy="948504"/>
      </dsp:txXfrm>
    </dsp:sp>
    <dsp:sp modelId="{8002CC75-53EE-440B-84DA-CCA2A4800A9D}">
      <dsp:nvSpPr>
        <dsp:cNvPr id="0" name=""/>
        <dsp:cNvSpPr/>
      </dsp:nvSpPr>
      <dsp:spPr>
        <a:xfrm>
          <a:off x="4487614" y="243366"/>
          <a:ext cx="3111094" cy="9485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técnico, administrativo, financiero, contable y jurídico 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487614" y="243366"/>
        <a:ext cx="3111094" cy="948504"/>
      </dsp:txXfrm>
    </dsp:sp>
    <dsp:sp modelId="{95B60B51-0686-47FC-93B6-5926A0CCDFE4}">
      <dsp:nvSpPr>
        <dsp:cNvPr id="0" name=""/>
        <dsp:cNvSpPr/>
      </dsp:nvSpPr>
      <dsp:spPr>
        <a:xfrm>
          <a:off x="4487614" y="1428996"/>
          <a:ext cx="3111094" cy="9485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Cuándo no se requieran conocimientos especializados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487614" y="1428996"/>
        <a:ext cx="3111094" cy="948504"/>
      </dsp:txXfrm>
    </dsp:sp>
    <dsp:sp modelId="{6DEDAB9A-28EC-4D5D-A9EF-AB760DADF48F}">
      <dsp:nvSpPr>
        <dsp:cNvPr id="0" name=""/>
        <dsp:cNvSpPr/>
      </dsp:nvSpPr>
      <dsp:spPr>
        <a:xfrm>
          <a:off x="4487614" y="2614627"/>
          <a:ext cx="3111094" cy="9485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La Supervisión se puede ejercer a través de personal vinculado por prestación de servicios, cuando sea requerido.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487614" y="2614627"/>
        <a:ext cx="3111094" cy="948504"/>
      </dsp:txXfrm>
    </dsp:sp>
    <dsp:sp modelId="{C4F41551-EA4F-4C66-A3BE-8E366E8BE376}">
      <dsp:nvSpPr>
        <dsp:cNvPr id="0" name=""/>
        <dsp:cNvSpPr/>
      </dsp:nvSpPr>
      <dsp:spPr>
        <a:xfrm>
          <a:off x="4487614" y="3800258"/>
          <a:ext cx="3111094" cy="9485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No</a:t>
          </a:r>
          <a:r>
            <a:rPr lang="es-ES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 podrán ser supervisores de la Universidad los contratistas que se encuentren ejecutando una orden de servicio.</a:t>
          </a:r>
          <a:endParaRPr lang="es-ES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487614" y="3800258"/>
        <a:ext cx="3111094" cy="94850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22B487-79E1-412B-9B3F-91A887A31067}">
      <dsp:nvSpPr>
        <dsp:cNvPr id="0" name=""/>
        <dsp:cNvSpPr/>
      </dsp:nvSpPr>
      <dsp:spPr>
        <a:xfrm>
          <a:off x="0" y="122075"/>
          <a:ext cx="2446637" cy="1787175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b="1" kern="1200" smtClean="0">
              <a:latin typeface="Helvetica" panose="020B0604020202020204" pitchFamily="34" charset="0"/>
              <a:cs typeface="Helvetica" panose="020B0604020202020204" pitchFamily="34" charset="0"/>
            </a:rPr>
            <a:t>Se designa un funcionario, para representar a la Universidad en el contrato o convenio.  (Resolución 0534 de julio de 2013)</a:t>
          </a:r>
          <a:endParaRPr lang="es-CO" sz="16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7243" y="209318"/>
        <a:ext cx="2272151" cy="161268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836BB3-1032-48C6-870F-0B5828652984}">
      <dsp:nvSpPr>
        <dsp:cNvPr id="0" name=""/>
        <dsp:cNvSpPr/>
      </dsp:nvSpPr>
      <dsp:spPr>
        <a:xfrm rot="5400000">
          <a:off x="597995" y="1662162"/>
          <a:ext cx="2602844" cy="31377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CF5C4-9F5D-4CA4-89EA-26CA2A80CA33}">
      <dsp:nvSpPr>
        <dsp:cNvPr id="0" name=""/>
        <dsp:cNvSpPr/>
      </dsp:nvSpPr>
      <dsp:spPr>
        <a:xfrm>
          <a:off x="1196175" y="167"/>
          <a:ext cx="3486373" cy="209182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Controlar.    L</a:t>
          </a:r>
          <a:r>
            <a:rPr lang="es-ES" sz="2000" kern="1200" dirty="0" smtClean="0"/>
            <a:t>abor de inspección, asesoría, comprobación, evaluación y verificación.</a:t>
          </a:r>
          <a:endParaRPr lang="es-ES" sz="2000" kern="1200" dirty="0"/>
        </a:p>
      </dsp:txBody>
      <dsp:txXfrm>
        <a:off x="1257442" y="61434"/>
        <a:ext cx="3363839" cy="1969289"/>
      </dsp:txXfrm>
    </dsp:sp>
    <dsp:sp modelId="{2484FDC3-3878-4F10-9049-9E4B9FDCA1C9}">
      <dsp:nvSpPr>
        <dsp:cNvPr id="0" name=""/>
        <dsp:cNvSpPr/>
      </dsp:nvSpPr>
      <dsp:spPr>
        <a:xfrm>
          <a:off x="1905385" y="2969552"/>
          <a:ext cx="4624940" cy="313773"/>
        </a:xfrm>
        <a:prstGeom prst="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B33683-1C26-47F1-9E6F-5913F1FFB0AA}">
      <dsp:nvSpPr>
        <dsp:cNvPr id="0" name=""/>
        <dsp:cNvSpPr/>
      </dsp:nvSpPr>
      <dsp:spPr>
        <a:xfrm>
          <a:off x="1196175" y="2614946"/>
          <a:ext cx="3486373" cy="2091823"/>
        </a:xfrm>
        <a:prstGeom prst="roundRect">
          <a:avLst>
            <a:gd name="adj" fmla="val 10000"/>
          </a:avLst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Exigir</a:t>
          </a:r>
          <a:r>
            <a:rPr lang="es-ES" sz="2000" kern="1200" dirty="0" smtClean="0"/>
            <a:t>. En la medida que no se cumpla con el objeto contractual, se adquiere la obligación de informar a las partes y exigir el debido cumplimiento.</a:t>
          </a:r>
          <a:endParaRPr lang="es-ES" sz="2000" kern="1200" dirty="0"/>
        </a:p>
      </dsp:txBody>
      <dsp:txXfrm>
        <a:off x="1257442" y="2676213"/>
        <a:ext cx="3363839" cy="1969289"/>
      </dsp:txXfrm>
    </dsp:sp>
    <dsp:sp modelId="{EBB73200-3F69-49E0-9F19-20B9BF6DEF7F}">
      <dsp:nvSpPr>
        <dsp:cNvPr id="0" name=""/>
        <dsp:cNvSpPr/>
      </dsp:nvSpPr>
      <dsp:spPr>
        <a:xfrm rot="16200000">
          <a:off x="5234871" y="1662162"/>
          <a:ext cx="2602844" cy="313773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F277C1-63DC-4B91-9670-A3577C6F7ED3}">
      <dsp:nvSpPr>
        <dsp:cNvPr id="0" name=""/>
        <dsp:cNvSpPr/>
      </dsp:nvSpPr>
      <dsp:spPr>
        <a:xfrm>
          <a:off x="5833051" y="2614946"/>
          <a:ext cx="3486373" cy="2091823"/>
        </a:xfrm>
        <a:prstGeom prst="roundRect">
          <a:avLst>
            <a:gd name="adj" fmla="val 10000"/>
          </a:avLst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Prevenir.  </a:t>
          </a:r>
          <a:r>
            <a:rPr lang="es-ES" sz="2000" kern="1200" dirty="0" smtClean="0"/>
            <a:t>El control no es exclusivamente sancionar el incumplimiento, sino que también se orienta a la corrección, impidiendo que se desvíe el objeto del contrato.</a:t>
          </a:r>
          <a:endParaRPr lang="es-ES" sz="2000" kern="1200" dirty="0"/>
        </a:p>
      </dsp:txBody>
      <dsp:txXfrm>
        <a:off x="5894318" y="2676213"/>
        <a:ext cx="3363839" cy="1969289"/>
      </dsp:txXfrm>
    </dsp:sp>
    <dsp:sp modelId="{856FAF35-9FDC-4A0D-BACA-83875167E1D0}">
      <dsp:nvSpPr>
        <dsp:cNvPr id="0" name=""/>
        <dsp:cNvSpPr/>
      </dsp:nvSpPr>
      <dsp:spPr>
        <a:xfrm>
          <a:off x="5833051" y="167"/>
          <a:ext cx="3486373" cy="2091823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Verificar.  </a:t>
          </a:r>
          <a:r>
            <a:rPr lang="es-ES" sz="2000" kern="1200" dirty="0" smtClean="0"/>
            <a:t>Controlar la ejecución del contrato para verificar su situación y nivel de cumplimiento.</a:t>
          </a:r>
          <a:endParaRPr lang="es-ES" sz="2000" kern="1200" dirty="0"/>
        </a:p>
      </dsp:txBody>
      <dsp:txXfrm>
        <a:off x="5894318" y="61434"/>
        <a:ext cx="3363839" cy="196928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97495C-9DC6-4B03-AB03-D31C0C79DFD7}">
      <dsp:nvSpPr>
        <dsp:cNvPr id="0" name=""/>
        <dsp:cNvSpPr/>
      </dsp:nvSpPr>
      <dsp:spPr>
        <a:xfrm>
          <a:off x="2053" y="1026960"/>
          <a:ext cx="4379788" cy="26278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smtClean="0">
              <a:latin typeface="Helvetica" panose="020B0604020202020204" pitchFamily="34" charset="0"/>
              <a:cs typeface="Helvetica" panose="020B0604020202020204" pitchFamily="34" charset="0"/>
            </a:rPr>
            <a:t>Recibo y aceptación de bienes de conformidad con las especificaciones,  características y términos estipulados en el contrato.</a:t>
          </a:r>
          <a:endParaRPr lang="es-CO" sz="24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79021" y="1103928"/>
        <a:ext cx="4225852" cy="2473937"/>
      </dsp:txXfrm>
    </dsp:sp>
    <dsp:sp modelId="{75134CB6-0A16-419E-8D7A-2629DF0484ED}">
      <dsp:nvSpPr>
        <dsp:cNvPr id="0" name=""/>
        <dsp:cNvSpPr/>
      </dsp:nvSpPr>
      <dsp:spPr>
        <a:xfrm>
          <a:off x="4715651" y="1867254"/>
          <a:ext cx="928515" cy="10861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4715651" y="2084491"/>
        <a:ext cx="649961" cy="651713"/>
      </dsp:txXfrm>
    </dsp:sp>
    <dsp:sp modelId="{6B0DE33E-D496-4694-B8DD-F85660960C84}">
      <dsp:nvSpPr>
        <dsp:cNvPr id="0" name=""/>
        <dsp:cNvSpPr/>
      </dsp:nvSpPr>
      <dsp:spPr>
        <a:xfrm>
          <a:off x="6133757" y="1026960"/>
          <a:ext cx="4379788" cy="2627873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smtClean="0">
              <a:latin typeface="Helvetica" panose="020B0604020202020204" pitchFamily="34" charset="0"/>
              <a:cs typeface="Helvetica" panose="020B0604020202020204" pitchFamily="34" charset="0"/>
            </a:rPr>
            <a:t>Verificación de cantidades, unidades, calidades, marcas, precios y descripción del bien o servicio.</a:t>
          </a:r>
          <a:endParaRPr lang="es-CO" sz="24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6210725" y="1103928"/>
        <a:ext cx="4225852" cy="247393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F0BD4-AF7C-47CE-AD5F-D10FB1AC0078}">
      <dsp:nvSpPr>
        <dsp:cNvPr id="0" name=""/>
        <dsp:cNvSpPr/>
      </dsp:nvSpPr>
      <dsp:spPr>
        <a:xfrm>
          <a:off x="0" y="8421"/>
          <a:ext cx="5157787" cy="81549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b="1" kern="1200" dirty="0" smtClean="0"/>
            <a:t>Terminación	</a:t>
          </a:r>
          <a:endParaRPr lang="es-CO" sz="3400" kern="1200" dirty="0"/>
        </a:p>
      </dsp:txBody>
      <dsp:txXfrm>
        <a:off x="39809" y="48230"/>
        <a:ext cx="5078169" cy="73587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BACDC4-DA43-4CDF-8A28-170A2A4637E7}">
      <dsp:nvSpPr>
        <dsp:cNvPr id="0" name=""/>
        <dsp:cNvSpPr/>
      </dsp:nvSpPr>
      <dsp:spPr>
        <a:xfrm>
          <a:off x="0" y="1164"/>
          <a:ext cx="5157787" cy="1158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Es el acto mediante el cual cesan las obligaciones </a:t>
          </a:r>
          <a:r>
            <a:rPr lang="es-CO" sz="24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para</a:t>
          </a:r>
          <a:r>
            <a:rPr lang="es-CO" sz="2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 ambas partes.</a:t>
          </a:r>
          <a:endParaRPr lang="es-CO" sz="2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6543" y="57707"/>
        <a:ext cx="5044701" cy="1045213"/>
      </dsp:txXfrm>
    </dsp:sp>
    <dsp:sp modelId="{2785C4FF-8366-4FF3-8314-53D98690548E}">
      <dsp:nvSpPr>
        <dsp:cNvPr id="0" name=""/>
        <dsp:cNvSpPr/>
      </dsp:nvSpPr>
      <dsp:spPr>
        <a:xfrm>
          <a:off x="0" y="1263144"/>
          <a:ext cx="5157787" cy="1158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 verifica el cumplimiento del objeto    contractual.</a:t>
          </a:r>
          <a:endParaRPr lang="es-CO" sz="2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6543" y="1319687"/>
        <a:ext cx="5044701" cy="1045213"/>
      </dsp:txXfrm>
    </dsp:sp>
    <dsp:sp modelId="{D287C8E1-CEE2-45D0-ACFA-7EAB2CADBC95}">
      <dsp:nvSpPr>
        <dsp:cNvPr id="0" name=""/>
        <dsp:cNvSpPr/>
      </dsp:nvSpPr>
      <dsp:spPr>
        <a:xfrm>
          <a:off x="0" y="2525124"/>
          <a:ext cx="5157787" cy="1158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2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El Interventor o </a:t>
          </a:r>
          <a:r>
            <a:rPr lang="es-CO" sz="20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supervisor</a:t>
          </a:r>
          <a:r>
            <a:rPr lang="es-CO" sz="22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 debe elaborar el acta de terminación o finalización del contrato.</a:t>
          </a:r>
          <a:endParaRPr lang="es-CO" sz="22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6543" y="2581667"/>
        <a:ext cx="5044701" cy="104521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6E34C-A0FB-4061-BFED-BC77BF2AEBD3}">
      <dsp:nvSpPr>
        <dsp:cNvPr id="0" name=""/>
        <dsp:cNvSpPr/>
      </dsp:nvSpPr>
      <dsp:spPr>
        <a:xfrm>
          <a:off x="0" y="4210"/>
          <a:ext cx="5183188" cy="81549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b="1" kern="1200" smtClean="0"/>
            <a:t>Liquidación</a:t>
          </a:r>
          <a:endParaRPr lang="es-CO" sz="3400" kern="1200"/>
        </a:p>
      </dsp:txBody>
      <dsp:txXfrm>
        <a:off x="39809" y="44019"/>
        <a:ext cx="5103570" cy="73587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E71357-D444-4AC7-94ED-9FC907696440}">
      <dsp:nvSpPr>
        <dsp:cNvPr id="0" name=""/>
        <dsp:cNvSpPr/>
      </dsp:nvSpPr>
      <dsp:spPr>
        <a:xfrm>
          <a:off x="0" y="27556"/>
          <a:ext cx="5183188" cy="110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 elabora el proyecto de liquidación del contrato teniendo en cuenta: </a:t>
          </a:r>
          <a:endParaRPr lang="es-CO" sz="2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3716" y="81272"/>
        <a:ext cx="5075756" cy="992953"/>
      </dsp:txXfrm>
    </dsp:sp>
    <dsp:sp modelId="{EF362B28-41A4-48A3-BDC1-A5232AC9FE05}">
      <dsp:nvSpPr>
        <dsp:cNvPr id="0" name=""/>
        <dsp:cNvSpPr/>
      </dsp:nvSpPr>
      <dsp:spPr>
        <a:xfrm>
          <a:off x="0" y="1292101"/>
          <a:ext cx="5183188" cy="110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Seguimiento al desarrollo contractual.</a:t>
          </a:r>
          <a:endParaRPr lang="es-CO" sz="2100" kern="1200" dirty="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3716" y="1345817"/>
        <a:ext cx="5075756" cy="992953"/>
      </dsp:txXfrm>
    </dsp:sp>
    <dsp:sp modelId="{6AD27B5A-15C7-4B5F-B362-296FFD2AE5E2}">
      <dsp:nvSpPr>
        <dsp:cNvPr id="0" name=""/>
        <dsp:cNvSpPr/>
      </dsp:nvSpPr>
      <dsp:spPr>
        <a:xfrm>
          <a:off x="0" y="2556646"/>
          <a:ext cx="5183188" cy="110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smtClean="0">
              <a:latin typeface="Helvetica" panose="020B0604020202020204" pitchFamily="34" charset="0"/>
              <a:cs typeface="Helvetica" panose="020B0604020202020204" pitchFamily="34" charset="0"/>
            </a:rPr>
            <a:t>Cumplimiento de obligaciones en seguridad social, pensión, riesgos laborales y parafiscales.</a:t>
          </a:r>
          <a:endParaRPr lang="es-CO" sz="21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3716" y="2610362"/>
        <a:ext cx="5075756" cy="99295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7CC0D1-2F6A-4931-94EA-4317FEE67669}">
      <dsp:nvSpPr>
        <dsp:cNvPr id="0" name=""/>
        <dsp:cNvSpPr/>
      </dsp:nvSpPr>
      <dsp:spPr>
        <a:xfrm>
          <a:off x="0" y="0"/>
          <a:ext cx="10024947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1BE0633-E714-4008-9022-B8297D523F45}">
      <dsp:nvSpPr>
        <dsp:cNvPr id="0" name=""/>
        <dsp:cNvSpPr/>
      </dsp:nvSpPr>
      <dsp:spPr>
        <a:xfrm>
          <a:off x="0" y="0"/>
          <a:ext cx="2004989" cy="4749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500" kern="1200" dirty="0"/>
        </a:p>
      </dsp:txBody>
      <dsp:txXfrm>
        <a:off x="0" y="0"/>
        <a:ext cx="2004989" cy="4749607"/>
      </dsp:txXfrm>
    </dsp:sp>
    <dsp:sp modelId="{C0C57AA4-4304-4A98-9C9D-3374563AD777}">
      <dsp:nvSpPr>
        <dsp:cNvPr id="0" name=""/>
        <dsp:cNvSpPr/>
      </dsp:nvSpPr>
      <dsp:spPr>
        <a:xfrm>
          <a:off x="2155363" y="3739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dirty="0" smtClean="0"/>
            <a:t>Acta de Inicio. </a:t>
          </a:r>
          <a:r>
            <a:rPr lang="es-CO" sz="1500" kern="1200" dirty="0" smtClean="0"/>
            <a:t>Se estipula la fecha de inicio, a partir de allí se establece el plazo de ejecución y la última fecha de entrega. Se exceptúan las órdenes contractuales que requieren un solo pago.</a:t>
          </a:r>
          <a:endParaRPr lang="es-CO" sz="1500" kern="1200" dirty="0"/>
        </a:p>
      </dsp:txBody>
      <dsp:txXfrm>
        <a:off x="2155363" y="37396"/>
        <a:ext cx="7869583" cy="747923"/>
      </dsp:txXfrm>
    </dsp:sp>
    <dsp:sp modelId="{8F486FA0-E6B7-4098-A48A-C5ED930561FD}">
      <dsp:nvSpPr>
        <dsp:cNvPr id="0" name=""/>
        <dsp:cNvSpPr/>
      </dsp:nvSpPr>
      <dsp:spPr>
        <a:xfrm>
          <a:off x="2004989" y="78532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60F84D93-12B0-4904-A697-883D65484807}">
      <dsp:nvSpPr>
        <dsp:cNvPr id="0" name=""/>
        <dsp:cNvSpPr/>
      </dsp:nvSpPr>
      <dsp:spPr>
        <a:xfrm>
          <a:off x="2155363" y="82271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smtClean="0"/>
            <a:t>Acta Parcial. </a:t>
          </a:r>
          <a:r>
            <a:rPr lang="es-CO" sz="1500" kern="1200" smtClean="0"/>
            <a:t>Documento  en el cual consta la entrega parcial de los bienes o servicios contratados y el recibido a satisfacción de la Universidad, se constituye en fundamento para el pago parcial.</a:t>
          </a:r>
          <a:endParaRPr lang="es-CO" sz="1500" kern="1200"/>
        </a:p>
      </dsp:txBody>
      <dsp:txXfrm>
        <a:off x="2155363" y="822716"/>
        <a:ext cx="7869583" cy="747923"/>
      </dsp:txXfrm>
    </dsp:sp>
    <dsp:sp modelId="{99CF11FC-E1D8-4377-A99E-6F3A74ACD650}">
      <dsp:nvSpPr>
        <dsp:cNvPr id="0" name=""/>
        <dsp:cNvSpPr/>
      </dsp:nvSpPr>
      <dsp:spPr>
        <a:xfrm>
          <a:off x="2004989" y="157064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AF8D1288-6998-423F-8E9C-87E9677778EB}">
      <dsp:nvSpPr>
        <dsp:cNvPr id="0" name=""/>
        <dsp:cNvSpPr/>
      </dsp:nvSpPr>
      <dsp:spPr>
        <a:xfrm>
          <a:off x="2155363" y="160803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dirty="0" smtClean="0"/>
            <a:t>Acta de Suspensión.</a:t>
          </a:r>
          <a:r>
            <a:rPr lang="es-CO" sz="1500" kern="1200" dirty="0" smtClean="0"/>
            <a:t> Documento en el que se formalizan el acuerdo para suspender los plazos de vigencia y ejecución del contrato por circunstancias ajenas a la voluntad de las partes.</a:t>
          </a:r>
          <a:endParaRPr lang="es-CO" sz="1500" kern="1200" dirty="0"/>
        </a:p>
      </dsp:txBody>
      <dsp:txXfrm>
        <a:off x="2155363" y="1608036"/>
        <a:ext cx="7869583" cy="747923"/>
      </dsp:txXfrm>
    </dsp:sp>
    <dsp:sp modelId="{6104B82B-B2DB-4933-966A-1D27F31E3698}">
      <dsp:nvSpPr>
        <dsp:cNvPr id="0" name=""/>
        <dsp:cNvSpPr/>
      </dsp:nvSpPr>
      <dsp:spPr>
        <a:xfrm>
          <a:off x="2004989" y="235596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39E3CA3A-95A3-4AE6-81DD-B0A47AE2C944}">
      <dsp:nvSpPr>
        <dsp:cNvPr id="0" name=""/>
        <dsp:cNvSpPr/>
      </dsp:nvSpPr>
      <dsp:spPr>
        <a:xfrm>
          <a:off x="2155363" y="239335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smtClean="0"/>
            <a:t>Acta de Reinicio. </a:t>
          </a:r>
          <a:r>
            <a:rPr lang="es-CO" sz="1500" kern="1200" smtClean="0"/>
            <a:t>Documento mediante el cual las partes formalizan el acuerdo para dar por terminada la suspensión y reiniciar la ejecución del contrato, previa modificación de la vigencia de las pólizas.</a:t>
          </a:r>
          <a:endParaRPr lang="es-CO" sz="1500" kern="1200"/>
        </a:p>
      </dsp:txBody>
      <dsp:txXfrm>
        <a:off x="2155363" y="2393356"/>
        <a:ext cx="7869583" cy="747923"/>
      </dsp:txXfrm>
    </dsp:sp>
    <dsp:sp modelId="{4FCFA3F5-8F3C-419A-951F-47E62672EFD0}">
      <dsp:nvSpPr>
        <dsp:cNvPr id="0" name=""/>
        <dsp:cNvSpPr/>
      </dsp:nvSpPr>
      <dsp:spPr>
        <a:xfrm>
          <a:off x="2004989" y="314128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7E2ECDF3-5E0B-43B4-A8CA-EB00B31565EB}">
      <dsp:nvSpPr>
        <dsp:cNvPr id="0" name=""/>
        <dsp:cNvSpPr/>
      </dsp:nvSpPr>
      <dsp:spPr>
        <a:xfrm>
          <a:off x="2155363" y="317867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smtClean="0"/>
            <a:t>Acta de Finalización. </a:t>
          </a:r>
          <a:r>
            <a:rPr lang="es-CO" sz="1500" kern="1200" smtClean="0"/>
            <a:t>Documento en el consta la entrega de los bienes o servicios contratados y el recibido a satisfacción de la Universidad.</a:t>
          </a:r>
          <a:endParaRPr lang="es-CO" sz="1500" kern="1200"/>
        </a:p>
      </dsp:txBody>
      <dsp:txXfrm>
        <a:off x="2155363" y="3178676"/>
        <a:ext cx="7869583" cy="747923"/>
      </dsp:txXfrm>
    </dsp:sp>
    <dsp:sp modelId="{72E50D89-8905-4205-AEDC-B9CD1FFDC681}">
      <dsp:nvSpPr>
        <dsp:cNvPr id="0" name=""/>
        <dsp:cNvSpPr/>
      </dsp:nvSpPr>
      <dsp:spPr>
        <a:xfrm>
          <a:off x="2004989" y="392660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5A75D65-EB92-4189-9485-6872596CF84B}">
      <dsp:nvSpPr>
        <dsp:cNvPr id="0" name=""/>
        <dsp:cNvSpPr/>
      </dsp:nvSpPr>
      <dsp:spPr>
        <a:xfrm>
          <a:off x="2155363" y="3963996"/>
          <a:ext cx="7869583" cy="747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500" b="1" kern="1200" smtClean="0"/>
            <a:t>Acta de Liquidación del Contrato. </a:t>
          </a:r>
          <a:r>
            <a:rPr lang="es-CO" sz="1500" kern="1200" smtClean="0"/>
            <a:t>Documento mediante el cual las partes pueden declararse a paz y salvo.</a:t>
          </a:r>
          <a:endParaRPr lang="es-CO" sz="1500" kern="1200"/>
        </a:p>
      </dsp:txBody>
      <dsp:txXfrm>
        <a:off x="2155363" y="3963996"/>
        <a:ext cx="7869583" cy="747923"/>
      </dsp:txXfrm>
    </dsp:sp>
    <dsp:sp modelId="{CE361961-793C-4B99-810C-20C667E7014B}">
      <dsp:nvSpPr>
        <dsp:cNvPr id="0" name=""/>
        <dsp:cNvSpPr/>
      </dsp:nvSpPr>
      <dsp:spPr>
        <a:xfrm>
          <a:off x="2004989" y="4711920"/>
          <a:ext cx="8019957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862948-62A1-488A-9C95-9B6C760272F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4D45D-433F-4B51-AD60-3AF75FBB84BD}">
      <dsp:nvSpPr>
        <dsp:cNvPr id="0" name=""/>
        <dsp:cNvSpPr/>
      </dsp:nvSpPr>
      <dsp:spPr>
        <a:xfrm>
          <a:off x="3594" y="1305401"/>
          <a:ext cx="5059605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smtClean="0">
              <a:latin typeface="Helvetica" panose="020B0604020202020204" pitchFamily="34" charset="0"/>
              <a:cs typeface="Helvetica" panose="020B0604020202020204" pitchFamily="34" charset="0"/>
            </a:rPr>
            <a:t>Revisar y analizar el convenio, contrato u orden, anexos técnicos, planos de diseño, cantidades de obra, materiales, pliegos de condiciones.</a:t>
          </a:r>
          <a:endParaRPr lang="es-CO" sz="16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88560" y="1390367"/>
        <a:ext cx="4889673" cy="1570603"/>
      </dsp:txXfrm>
    </dsp:sp>
    <dsp:sp modelId="{B8A70F24-9187-406C-885D-DC49DE453D32}">
      <dsp:nvSpPr>
        <dsp:cNvPr id="0" name=""/>
        <dsp:cNvSpPr/>
      </dsp:nvSpPr>
      <dsp:spPr>
        <a:xfrm>
          <a:off x="5452400" y="1305401"/>
          <a:ext cx="5059605" cy="174053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Cuando el contrato sea de compraventa y establezca importación de equipos, deberá coordinar actividades y plazos correspondientes</a:t>
          </a:r>
          <a:r>
            <a:rPr lang="es-CO" sz="16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;</a:t>
          </a:r>
          <a:endParaRPr lang="es-CO" sz="1600" kern="1200" dirty="0">
            <a:latin typeface="Helvetica" panose="020B0604020202020204" pitchFamily="34" charset="0"/>
            <a:cs typeface="Helvetica" panose="020B0604020202020204" pitchFamily="34" charset="0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1200" kern="1200" smtClean="0">
              <a:latin typeface="Helvetica" panose="020B0604020202020204" pitchFamily="34" charset="0"/>
              <a:cs typeface="Helvetica" panose="020B0604020202020204" pitchFamily="34" charset="0"/>
            </a:rPr>
            <a:t>Factura proforma y trámite con agente aduanero</a:t>
          </a:r>
          <a:endParaRPr lang="es-CO" sz="1200" kern="1200">
            <a:latin typeface="Helvetica" panose="020B0604020202020204" pitchFamily="34" charset="0"/>
            <a:cs typeface="Helvetica" panose="020B0604020202020204" pitchFamily="34" charset="0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12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Licencia de importación</a:t>
          </a:r>
          <a:endParaRPr lang="es-CO" sz="1200" kern="1200" dirty="0">
            <a:latin typeface="Helvetica" panose="020B0604020202020204" pitchFamily="34" charset="0"/>
            <a:cs typeface="Helvetica" panose="020B0604020202020204" pitchFamily="34" charset="0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1200" kern="1200" dirty="0" smtClean="0">
              <a:latin typeface="Helvetica" panose="020B0604020202020204" pitchFamily="34" charset="0"/>
              <a:cs typeface="Helvetica" panose="020B0604020202020204" pitchFamily="34" charset="0"/>
            </a:rPr>
            <a:t>Documento de embarque, representación de aduanas.</a:t>
          </a:r>
          <a:endParaRPr lang="es-CO" sz="1200" kern="1200" dirty="0">
            <a:latin typeface="Helvetica" panose="020B0604020202020204" pitchFamily="34" charset="0"/>
            <a:cs typeface="Helvetica" panose="020B0604020202020204" pitchFamily="34" charset="0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1200" kern="1200" smtClean="0">
              <a:latin typeface="Helvetica" panose="020B0604020202020204" pitchFamily="34" charset="0"/>
              <a:cs typeface="Helvetica" panose="020B0604020202020204" pitchFamily="34" charset="0"/>
            </a:rPr>
            <a:t>Nacionalización de equipos, incluyendo las gestiones de movilización y situación der fondos.</a:t>
          </a:r>
          <a:endParaRPr lang="es-CO" sz="1200" kern="1200">
            <a:latin typeface="Helvetica" panose="020B0604020202020204" pitchFamily="34" charset="0"/>
            <a:cs typeface="Helvetica" panose="020B0604020202020204" pitchFamily="34" charset="0"/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1200" kern="1200" smtClean="0">
              <a:latin typeface="Helvetica" panose="020B0604020202020204" pitchFamily="34" charset="0"/>
              <a:cs typeface="Helvetica" panose="020B0604020202020204" pitchFamily="34" charset="0"/>
            </a:rPr>
            <a:t>Exoneración de IVA cuando se trate de recursos de Colciencias.</a:t>
          </a:r>
          <a:endParaRPr lang="es-CO" sz="1200" kern="1200">
            <a:latin typeface="Helvetica" panose="020B0604020202020204" pitchFamily="34" charset="0"/>
            <a:cs typeface="Helvetica" panose="020B0604020202020204" pitchFamily="34" charset="0"/>
          </a:endParaRPr>
        </a:p>
      </dsp:txBody>
      <dsp:txXfrm>
        <a:off x="5537366" y="1390367"/>
        <a:ext cx="4889673" cy="157060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70F2E0-C57E-4229-BCE2-A5CFA7621B7F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34C70-F425-4388-9D55-AF65CFF879A4}">
      <dsp:nvSpPr>
        <dsp:cNvPr id="0" name=""/>
        <dsp:cNvSpPr/>
      </dsp:nvSpPr>
      <dsp:spPr>
        <a:xfrm>
          <a:off x="2888" y="1305401"/>
          <a:ext cx="1681571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Suscribir actas y documentos que se deriven de la ejecución del contrato y exigir la iniciación dentro de los términos establecidos.</a:t>
          </a:r>
          <a:endParaRPr lang="es-CO" sz="1300" kern="1200"/>
        </a:p>
      </dsp:txBody>
      <dsp:txXfrm>
        <a:off x="84976" y="1387489"/>
        <a:ext cx="1517395" cy="1576359"/>
      </dsp:txXfrm>
    </dsp:sp>
    <dsp:sp modelId="{A0A84C72-3CCB-4BD4-8A13-A0FCF919D102}">
      <dsp:nvSpPr>
        <dsp:cNvPr id="0" name=""/>
        <dsp:cNvSpPr/>
      </dsp:nvSpPr>
      <dsp:spPr>
        <a:xfrm>
          <a:off x="1768538" y="1305401"/>
          <a:ext cx="1681571" cy="1740535"/>
        </a:xfrm>
        <a:prstGeom prst="roundRect">
          <a:avLst/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Hacer cumplir al contratista las obligaciones contractuales estipuladas en las cláusulas del contrato.</a:t>
          </a:r>
          <a:endParaRPr lang="es-CO" sz="1300" kern="1200"/>
        </a:p>
      </dsp:txBody>
      <dsp:txXfrm>
        <a:off x="1850626" y="1387489"/>
        <a:ext cx="1517395" cy="1576359"/>
      </dsp:txXfrm>
    </dsp:sp>
    <dsp:sp modelId="{744E92ED-4601-4CC8-A10D-69C734C74251}">
      <dsp:nvSpPr>
        <dsp:cNvPr id="0" name=""/>
        <dsp:cNvSpPr/>
      </dsp:nvSpPr>
      <dsp:spPr>
        <a:xfrm>
          <a:off x="3534188" y="1305401"/>
          <a:ext cx="1681571" cy="1740535"/>
        </a:xfrm>
        <a:prstGeom prst="roundRect">
          <a:avLst/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Controlas las fechas de vigencia de las pólizas de garantía.</a:t>
          </a:r>
          <a:endParaRPr lang="es-CO" sz="1300" kern="1200"/>
        </a:p>
      </dsp:txBody>
      <dsp:txXfrm>
        <a:off x="3616276" y="1387489"/>
        <a:ext cx="1517395" cy="1576359"/>
      </dsp:txXfrm>
    </dsp:sp>
    <dsp:sp modelId="{E4CB1666-65AE-4336-AFEE-274F57AE3085}">
      <dsp:nvSpPr>
        <dsp:cNvPr id="0" name=""/>
        <dsp:cNvSpPr/>
      </dsp:nvSpPr>
      <dsp:spPr>
        <a:xfrm>
          <a:off x="5299839" y="1305401"/>
          <a:ext cx="1681571" cy="1740535"/>
        </a:xfrm>
        <a:prstGeom prst="roundRect">
          <a:avLst/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Autorizar los pagos al contratista de acuerdo con la forma pactada.</a:t>
          </a:r>
          <a:endParaRPr lang="es-CO" sz="1300" kern="1200"/>
        </a:p>
      </dsp:txBody>
      <dsp:txXfrm>
        <a:off x="5381927" y="1387489"/>
        <a:ext cx="1517395" cy="1576359"/>
      </dsp:txXfrm>
    </dsp:sp>
    <dsp:sp modelId="{81A1D635-4FE2-435C-88BC-36DE56ADFCDA}">
      <dsp:nvSpPr>
        <dsp:cNvPr id="0" name=""/>
        <dsp:cNvSpPr/>
      </dsp:nvSpPr>
      <dsp:spPr>
        <a:xfrm>
          <a:off x="7065489" y="1305401"/>
          <a:ext cx="1681571" cy="1740535"/>
        </a:xfrm>
        <a:prstGeom prst="roundRect">
          <a:avLst/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Verificar que el contratista presente factura para tramitar los pagos.</a:t>
          </a:r>
          <a:endParaRPr lang="es-CO" sz="1300" kern="1200"/>
        </a:p>
      </dsp:txBody>
      <dsp:txXfrm>
        <a:off x="7147577" y="1387489"/>
        <a:ext cx="1517395" cy="1576359"/>
      </dsp:txXfrm>
    </dsp:sp>
    <dsp:sp modelId="{016F623B-84BC-41D0-A142-6BC1799AE942}">
      <dsp:nvSpPr>
        <dsp:cNvPr id="0" name=""/>
        <dsp:cNvSpPr/>
      </dsp:nvSpPr>
      <dsp:spPr>
        <a:xfrm>
          <a:off x="8831140" y="1305401"/>
          <a:ext cx="1681571" cy="174053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kern="1200" smtClean="0"/>
            <a:t>En caso de que sea necesario modificar o adicionar el contrato, adelantar las gestiones que de ello se deriven.</a:t>
          </a:r>
          <a:endParaRPr lang="es-CO" sz="1300" kern="1200"/>
        </a:p>
      </dsp:txBody>
      <dsp:txXfrm>
        <a:off x="8913228" y="1387489"/>
        <a:ext cx="1517395" cy="157635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8D15FF-B1A6-4F01-8961-6F27050CE302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0101DF-347A-475D-86EF-676DCE4A2EDE}">
      <dsp:nvSpPr>
        <dsp:cNvPr id="0" name=""/>
        <dsp:cNvSpPr/>
      </dsp:nvSpPr>
      <dsp:spPr>
        <a:xfrm>
          <a:off x="4621" y="1305401"/>
          <a:ext cx="2020453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smtClean="0"/>
            <a:t>Verificar la existencia de disponibilidad presupuestal.</a:t>
          </a:r>
          <a:endParaRPr lang="es-CO" sz="1200" kern="1200"/>
        </a:p>
      </dsp:txBody>
      <dsp:txXfrm>
        <a:off x="89587" y="1390367"/>
        <a:ext cx="1850521" cy="1570603"/>
      </dsp:txXfrm>
    </dsp:sp>
    <dsp:sp modelId="{1542630A-E55C-4ACD-BB32-5B02EFBA7A16}">
      <dsp:nvSpPr>
        <dsp:cNvPr id="0" name=""/>
        <dsp:cNvSpPr/>
      </dsp:nvSpPr>
      <dsp:spPr>
        <a:xfrm>
          <a:off x="2126097" y="1305401"/>
          <a:ext cx="2020453" cy="1740535"/>
        </a:xfrm>
        <a:prstGeom prst="roundRect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smtClean="0"/>
            <a:t>Llevar y mantener actualizado el archivo de la interventoría o supervisión.</a:t>
          </a:r>
          <a:endParaRPr lang="es-CO" sz="1200" kern="1200"/>
        </a:p>
      </dsp:txBody>
      <dsp:txXfrm>
        <a:off x="2211063" y="1390367"/>
        <a:ext cx="1850521" cy="1570603"/>
      </dsp:txXfrm>
    </dsp:sp>
    <dsp:sp modelId="{631CF063-DCB6-453B-ABF4-1212E3CF332D}">
      <dsp:nvSpPr>
        <dsp:cNvPr id="0" name=""/>
        <dsp:cNvSpPr/>
      </dsp:nvSpPr>
      <dsp:spPr>
        <a:xfrm>
          <a:off x="4247573" y="1305401"/>
          <a:ext cx="2020453" cy="1740535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smtClean="0"/>
            <a:t>Reportar los daños que aparezcan en las obras o equipos, señalando sus causas y presentando las soluciones que se puedan adoptar.</a:t>
          </a:r>
          <a:endParaRPr lang="es-CO" sz="1200" kern="1200"/>
        </a:p>
      </dsp:txBody>
      <dsp:txXfrm>
        <a:off x="4332539" y="1390367"/>
        <a:ext cx="1850521" cy="1570603"/>
      </dsp:txXfrm>
    </dsp:sp>
    <dsp:sp modelId="{56B931D4-E8C4-4554-87F8-7EAF802ADB9D}">
      <dsp:nvSpPr>
        <dsp:cNvPr id="0" name=""/>
        <dsp:cNvSpPr/>
      </dsp:nvSpPr>
      <dsp:spPr>
        <a:xfrm>
          <a:off x="6369049" y="1305401"/>
          <a:ext cx="2020453" cy="1740535"/>
        </a:xfrm>
        <a:prstGeom prst="roundRect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smtClean="0"/>
            <a:t>Verificar que los materiales suministrados por el contratista, se encuentren en perfecto estado de funcionamiento, que sean de la marca y procedencia ofertadas por el contratista.</a:t>
          </a:r>
          <a:endParaRPr lang="es-CO" sz="1200" kern="1200"/>
        </a:p>
      </dsp:txBody>
      <dsp:txXfrm>
        <a:off x="6454015" y="1390367"/>
        <a:ext cx="1850521" cy="1570603"/>
      </dsp:txXfrm>
    </dsp:sp>
    <dsp:sp modelId="{ABA22BEE-05D4-4F79-8410-9A00ABCA0055}">
      <dsp:nvSpPr>
        <dsp:cNvPr id="0" name=""/>
        <dsp:cNvSpPr/>
      </dsp:nvSpPr>
      <dsp:spPr>
        <a:xfrm>
          <a:off x="8490525" y="1305401"/>
          <a:ext cx="2020453" cy="174053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kern="1200" smtClean="0"/>
            <a:t>Solicitar los permisos y autorizaciones para el ingreso de los trabajadores.</a:t>
          </a:r>
          <a:endParaRPr lang="es-CO" sz="1200" kern="1200"/>
        </a:p>
      </dsp:txBody>
      <dsp:txXfrm>
        <a:off x="8575491" y="1390367"/>
        <a:ext cx="1850521" cy="157060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2653D9-653D-4D2A-9FCC-E4E64AC84478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12A4D1-9E46-4E85-AD4B-6C0171D3CA6B}">
      <dsp:nvSpPr>
        <dsp:cNvPr id="0" name=""/>
        <dsp:cNvSpPr/>
      </dsp:nvSpPr>
      <dsp:spPr>
        <a:xfrm>
          <a:off x="2888" y="1305401"/>
          <a:ext cx="1681571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smtClean="0"/>
            <a:t>Efectuar o controlar la realización de las pruebas de los equipos y/o materiales.</a:t>
          </a:r>
          <a:endParaRPr lang="es-CO" sz="1000" kern="1200"/>
        </a:p>
      </dsp:txBody>
      <dsp:txXfrm>
        <a:off x="84976" y="1387489"/>
        <a:ext cx="1517395" cy="1576359"/>
      </dsp:txXfrm>
    </dsp:sp>
    <dsp:sp modelId="{754DA172-7543-453F-AB51-76303567EEEE}">
      <dsp:nvSpPr>
        <dsp:cNvPr id="0" name=""/>
        <dsp:cNvSpPr/>
      </dsp:nvSpPr>
      <dsp:spPr>
        <a:xfrm>
          <a:off x="1768538" y="1305401"/>
          <a:ext cx="1681571" cy="1740535"/>
        </a:xfrm>
        <a:prstGeom prst="roundRect">
          <a:avLst/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smtClean="0"/>
            <a:t>Controlar el avance del contrato u orden de acuerdo con el cronograma de actividades pactado.</a:t>
          </a:r>
          <a:endParaRPr lang="es-CO" sz="1000" kern="1200"/>
        </a:p>
      </dsp:txBody>
      <dsp:txXfrm>
        <a:off x="1850626" y="1387489"/>
        <a:ext cx="1517395" cy="1576359"/>
      </dsp:txXfrm>
    </dsp:sp>
    <dsp:sp modelId="{1C3894D3-0B62-4121-8B41-2EC4122859C1}">
      <dsp:nvSpPr>
        <dsp:cNvPr id="0" name=""/>
        <dsp:cNvSpPr/>
      </dsp:nvSpPr>
      <dsp:spPr>
        <a:xfrm>
          <a:off x="3534188" y="1305401"/>
          <a:ext cx="1681571" cy="1740535"/>
        </a:xfrm>
        <a:prstGeom prst="roundRect">
          <a:avLst/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smtClean="0"/>
            <a:t>Elaborar las actas parciales y de liquidación de acurdo con los trabajos ejecutados por el contratista.</a:t>
          </a:r>
          <a:endParaRPr lang="es-CO" sz="1000" kern="1200"/>
        </a:p>
      </dsp:txBody>
      <dsp:txXfrm>
        <a:off x="3616276" y="1387489"/>
        <a:ext cx="1517395" cy="1576359"/>
      </dsp:txXfrm>
    </dsp:sp>
    <dsp:sp modelId="{BA8EBE24-AD57-40AB-B957-84F12DA9D77E}">
      <dsp:nvSpPr>
        <dsp:cNvPr id="0" name=""/>
        <dsp:cNvSpPr/>
      </dsp:nvSpPr>
      <dsp:spPr>
        <a:xfrm>
          <a:off x="5299839" y="1305401"/>
          <a:ext cx="1681571" cy="1740535"/>
        </a:xfrm>
        <a:prstGeom prst="roundRect">
          <a:avLst/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smtClean="0"/>
            <a:t>Efectuar el recibo definitivo de las obras y/p equipos, bienes o servicios mediante acta, e incluir un inventario de tallado de los mismos.</a:t>
          </a:r>
          <a:endParaRPr lang="es-CO" sz="1000" kern="1200"/>
        </a:p>
      </dsp:txBody>
      <dsp:txXfrm>
        <a:off x="5381927" y="1387489"/>
        <a:ext cx="1517395" cy="1576359"/>
      </dsp:txXfrm>
    </dsp:sp>
    <dsp:sp modelId="{D7F84C2F-96F0-4181-8FF3-1D8EBB15F4DB}">
      <dsp:nvSpPr>
        <dsp:cNvPr id="0" name=""/>
        <dsp:cNvSpPr/>
      </dsp:nvSpPr>
      <dsp:spPr>
        <a:xfrm>
          <a:off x="7065489" y="1305401"/>
          <a:ext cx="1681571" cy="1740535"/>
        </a:xfrm>
        <a:prstGeom prst="roundRect">
          <a:avLst/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smtClean="0"/>
            <a:t>Supervisar y verificar la entrega al Almacén de la Universidad de los repuestos, equipos y demás elementos de los contratos de suministro y de compraventa, para lo cual deberá proferir recibido a satisfacción.</a:t>
          </a:r>
          <a:endParaRPr lang="es-CO" sz="1000" kern="1200"/>
        </a:p>
      </dsp:txBody>
      <dsp:txXfrm>
        <a:off x="7147577" y="1387489"/>
        <a:ext cx="1517395" cy="1576359"/>
      </dsp:txXfrm>
    </dsp:sp>
    <dsp:sp modelId="{2F86FA35-64BE-469C-9315-5F88CE7D8052}">
      <dsp:nvSpPr>
        <dsp:cNvPr id="0" name=""/>
        <dsp:cNvSpPr/>
      </dsp:nvSpPr>
      <dsp:spPr>
        <a:xfrm>
          <a:off x="8831140" y="1305401"/>
          <a:ext cx="1681571" cy="174053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000" kern="1200" dirty="0" smtClean="0"/>
            <a:t>Elaborar el acta de liquidación final de acuerdo a las normas vigentes, además verificar el cumplimiento de las obligaciones con los sistemas de salud, riesgos profesionales, pensiones y aportes a cajas de compensación familiar..</a:t>
          </a:r>
          <a:endParaRPr lang="es-CO" sz="1000" kern="1200" dirty="0"/>
        </a:p>
      </dsp:txBody>
      <dsp:txXfrm>
        <a:off x="8913228" y="1387489"/>
        <a:ext cx="1517395" cy="157635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576FA-BA3C-4694-A73B-6925701C983A}">
      <dsp:nvSpPr>
        <dsp:cNvPr id="0" name=""/>
        <dsp:cNvSpPr/>
      </dsp:nvSpPr>
      <dsp:spPr>
        <a:xfrm>
          <a:off x="2755780" y="0"/>
          <a:ext cx="4351338" cy="435133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40293D-2021-4A87-9958-C16588A9B3BA}">
      <dsp:nvSpPr>
        <dsp:cNvPr id="0" name=""/>
        <dsp:cNvSpPr/>
      </dsp:nvSpPr>
      <dsp:spPr>
        <a:xfrm>
          <a:off x="4931449" y="435558"/>
          <a:ext cx="2828369" cy="30935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700" kern="1200" smtClean="0"/>
            <a:t>Responderán civil, fiscal, penal y disciplinariamente, tanto por el cumplimiento de las obligaciones derivadas del contrato de interventoría, como por los hechos u omisiones que le sean imputales y causen daño o perjuicio a la Universidad.</a:t>
          </a:r>
          <a:endParaRPr lang="es-CO" sz="1700" kern="1200"/>
        </a:p>
      </dsp:txBody>
      <dsp:txXfrm>
        <a:off x="5069519" y="573628"/>
        <a:ext cx="2552229" cy="281738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1A8792-86D1-4326-8F30-CC38E7A3BFA1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/>
            <a:t>Aprobación de adiciones, prórrogas, suspensiones y demás que impliquen modificaciones del contrato.</a:t>
          </a:r>
          <a:endParaRPr lang="es-CO" sz="2100" kern="1200" dirty="0"/>
        </a:p>
      </dsp:txBody>
      <dsp:txXfrm>
        <a:off x="0" y="39687"/>
        <a:ext cx="3286125" cy="1971675"/>
      </dsp:txXfrm>
    </dsp:sp>
    <dsp:sp modelId="{25B34E4C-0AAE-493A-B7CA-05DAA29D64F8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smtClean="0"/>
            <a:t>Solicitar y/o recibir para sí o para terceros, favores o cualquier otra clase de beneficios o prebendas de la entidad contratante o del contratista.</a:t>
          </a:r>
          <a:endParaRPr lang="es-CO" sz="2100" kern="1200"/>
        </a:p>
      </dsp:txBody>
      <dsp:txXfrm>
        <a:off x="3614737" y="39687"/>
        <a:ext cx="3286125" cy="1971675"/>
      </dsp:txXfrm>
    </dsp:sp>
    <dsp:sp modelId="{6A5A1FAB-F885-4D7F-A77B-406E03270F5B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smtClean="0"/>
            <a:t>Omitir, denegar o retardar el despacho de asuntos a su cargo.</a:t>
          </a:r>
          <a:endParaRPr lang="es-CO" sz="2100" kern="1200"/>
        </a:p>
      </dsp:txBody>
      <dsp:txXfrm>
        <a:off x="7229475" y="39687"/>
        <a:ext cx="3286125" cy="1971675"/>
      </dsp:txXfrm>
    </dsp:sp>
    <dsp:sp modelId="{29ACC568-360A-4A56-8F9A-6551FAF01C5D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smtClean="0"/>
            <a:t>Obstaculizar las actuaciones de las autoridades o el ejercicio de los derechos de los particulares en relación con el contrato.</a:t>
          </a:r>
          <a:endParaRPr lang="es-CO" sz="2100" kern="1200"/>
        </a:p>
      </dsp:txBody>
      <dsp:txXfrm>
        <a:off x="0" y="2339975"/>
        <a:ext cx="3286125" cy="1971675"/>
      </dsp:txXfrm>
    </dsp:sp>
    <dsp:sp modelId="{36D64E16-40E2-46AD-AB80-98641BE4C42E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smtClean="0"/>
            <a:t>Constituirse en acreedor o deudor de alguna persona interesada directa o indirectamente en el contrato.</a:t>
          </a:r>
          <a:endParaRPr lang="es-CO" sz="2100" kern="1200"/>
        </a:p>
      </dsp:txBody>
      <dsp:txXfrm>
        <a:off x="3614737" y="2339975"/>
        <a:ext cx="3286125" cy="1971675"/>
      </dsp:txXfrm>
    </dsp:sp>
    <dsp:sp modelId="{DD501588-52CA-4B69-958F-3C0ACF48A638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kern="1200" dirty="0" smtClean="0"/>
            <a:t>Permitir el acceso de terceros a la información del contrato.</a:t>
          </a:r>
          <a:endParaRPr lang="es-CO" sz="2100" kern="1200" dirty="0"/>
        </a:p>
      </dsp:txBody>
      <dsp:txXfrm>
        <a:off x="7229475" y="2339975"/>
        <a:ext cx="3286125" cy="1971675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A8753-DC81-46B3-9B3F-564F513D013C}">
      <dsp:nvSpPr>
        <dsp:cNvPr id="0" name=""/>
        <dsp:cNvSpPr/>
      </dsp:nvSpPr>
      <dsp:spPr>
        <a:xfrm rot="5400000">
          <a:off x="2488681" y="987930"/>
          <a:ext cx="1546756" cy="1864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CC024E-7FBE-4B87-BC84-0120F453C505}">
      <dsp:nvSpPr>
        <dsp:cNvPr id="0" name=""/>
        <dsp:cNvSpPr/>
      </dsp:nvSpPr>
      <dsp:spPr>
        <a:xfrm>
          <a:off x="2844154" y="279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smtClean="0"/>
            <a:t>Exonerar al contratista de cualquiera de sus obligaciones.</a:t>
          </a:r>
          <a:endParaRPr lang="es-CO" sz="1100" kern="1200"/>
        </a:p>
      </dsp:txBody>
      <dsp:txXfrm>
        <a:off x="2880563" y="36688"/>
        <a:ext cx="1998981" cy="1170261"/>
      </dsp:txXfrm>
    </dsp:sp>
    <dsp:sp modelId="{611B29D8-A4D8-4B4F-8DBF-78EC31D23216}">
      <dsp:nvSpPr>
        <dsp:cNvPr id="0" name=""/>
        <dsp:cNvSpPr/>
      </dsp:nvSpPr>
      <dsp:spPr>
        <a:xfrm rot="5400000">
          <a:off x="2488681" y="2541780"/>
          <a:ext cx="1546756" cy="186461"/>
        </a:xfrm>
        <a:prstGeom prst="rect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1FB54C-526F-4ADF-B699-1C198F5F3741}">
      <dsp:nvSpPr>
        <dsp:cNvPr id="0" name=""/>
        <dsp:cNvSpPr/>
      </dsp:nvSpPr>
      <dsp:spPr>
        <a:xfrm>
          <a:off x="2844154" y="1554129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/>
            <a:t>Autorizar la ejecución de ítems no previstos, obras adicionales  o mayores cantidades de obra sin la autorización de la Universidad.</a:t>
          </a:r>
          <a:endParaRPr lang="es-CO" sz="1100" kern="1200" dirty="0"/>
        </a:p>
      </dsp:txBody>
      <dsp:txXfrm>
        <a:off x="2880563" y="1590538"/>
        <a:ext cx="1998981" cy="1170261"/>
      </dsp:txXfrm>
    </dsp:sp>
    <dsp:sp modelId="{AA44E5CC-E689-4BE4-8D72-609D8DE5E545}">
      <dsp:nvSpPr>
        <dsp:cNvPr id="0" name=""/>
        <dsp:cNvSpPr/>
      </dsp:nvSpPr>
      <dsp:spPr>
        <a:xfrm>
          <a:off x="3265606" y="3318704"/>
          <a:ext cx="2748400" cy="186461"/>
        </a:xfrm>
        <a:prstGeom prst="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DBCFB1-32EF-4E3E-935D-C574EC4BD6EE}">
      <dsp:nvSpPr>
        <dsp:cNvPr id="0" name=""/>
        <dsp:cNvSpPr/>
      </dsp:nvSpPr>
      <dsp:spPr>
        <a:xfrm>
          <a:off x="2844154" y="3107978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/>
            <a:t>Autorizar la ejecución del contrato fuera de los plazos contractuales sin haber realizado la modificación del contrato.</a:t>
          </a:r>
          <a:endParaRPr lang="es-CO" sz="1100" kern="1200" dirty="0"/>
        </a:p>
      </dsp:txBody>
      <dsp:txXfrm>
        <a:off x="2880563" y="3144387"/>
        <a:ext cx="1998981" cy="1170261"/>
      </dsp:txXfrm>
    </dsp:sp>
    <dsp:sp modelId="{12241D0D-93B4-46F8-A552-C3AFEE34195C}">
      <dsp:nvSpPr>
        <dsp:cNvPr id="0" name=""/>
        <dsp:cNvSpPr/>
      </dsp:nvSpPr>
      <dsp:spPr>
        <a:xfrm rot="16200000">
          <a:off x="5244174" y="2541780"/>
          <a:ext cx="1546756" cy="186461"/>
        </a:xfrm>
        <a:prstGeom prst="rect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371A11-F158-4555-882A-242FD6124B88}">
      <dsp:nvSpPr>
        <dsp:cNvPr id="0" name=""/>
        <dsp:cNvSpPr/>
      </dsp:nvSpPr>
      <dsp:spPr>
        <a:xfrm>
          <a:off x="5599646" y="3107978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smtClean="0"/>
            <a:t>No exigir , la calidad delos bienes y servicios adquiridos por la Universidad.</a:t>
          </a:r>
          <a:endParaRPr lang="es-CO" sz="1100" kern="1200"/>
        </a:p>
      </dsp:txBody>
      <dsp:txXfrm>
        <a:off x="5636055" y="3144387"/>
        <a:ext cx="1998981" cy="1170261"/>
      </dsp:txXfrm>
    </dsp:sp>
    <dsp:sp modelId="{F42AE372-0FF5-4DAC-9A8D-F4FE1DFFEA14}">
      <dsp:nvSpPr>
        <dsp:cNvPr id="0" name=""/>
        <dsp:cNvSpPr/>
      </dsp:nvSpPr>
      <dsp:spPr>
        <a:xfrm rot="16200000">
          <a:off x="5244174" y="987930"/>
          <a:ext cx="1546756" cy="186461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4C76E0-EE95-40BB-8C92-486D793C4415}">
      <dsp:nvSpPr>
        <dsp:cNvPr id="0" name=""/>
        <dsp:cNvSpPr/>
      </dsp:nvSpPr>
      <dsp:spPr>
        <a:xfrm>
          <a:off x="5599646" y="1554129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smtClean="0"/>
            <a:t>Omitir el deber de informar hechos o circunstancias que puedan constituir actos de corrupción tipificados como conductas punibles o que pongan en riesgo el cumplimiento del contrato.</a:t>
          </a:r>
          <a:endParaRPr lang="es-CO" sz="1100" kern="1200"/>
        </a:p>
      </dsp:txBody>
      <dsp:txXfrm>
        <a:off x="5636055" y="1590538"/>
        <a:ext cx="1998981" cy="1170261"/>
      </dsp:txXfrm>
    </dsp:sp>
    <dsp:sp modelId="{3AB5AA00-D3AC-4529-AF89-30BD2F107A7D}">
      <dsp:nvSpPr>
        <dsp:cNvPr id="0" name=""/>
        <dsp:cNvSpPr/>
      </dsp:nvSpPr>
      <dsp:spPr>
        <a:xfrm>
          <a:off x="5599646" y="279"/>
          <a:ext cx="2071799" cy="1243079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smtClean="0"/>
            <a:t>Autorizar el pago de imprevistos cuando no medie justificación legal y técnica de la ocurrencia de los mismos y autorización expresa del ordenador del gasto.</a:t>
          </a:r>
          <a:endParaRPr lang="es-CO" sz="1100" kern="1200"/>
        </a:p>
      </dsp:txBody>
      <dsp:txXfrm>
        <a:off x="5636055" y="36688"/>
        <a:ext cx="1998981" cy="1170261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1D653-E810-4339-BF49-24BC6230F72D}">
      <dsp:nvSpPr>
        <dsp:cNvPr id="0" name=""/>
        <dsp:cNvSpPr/>
      </dsp:nvSpPr>
      <dsp:spPr>
        <a:xfrm>
          <a:off x="9242" y="608870"/>
          <a:ext cx="2762398" cy="31335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smtClean="0"/>
            <a:t>Solicitar informes, aclaraciones y explicaciones sobre el desarrollo de la ejecución contractual.</a:t>
          </a:r>
          <a:endParaRPr lang="es-CO" sz="1800" kern="1200"/>
        </a:p>
      </dsp:txBody>
      <dsp:txXfrm>
        <a:off x="90150" y="689778"/>
        <a:ext cx="2600582" cy="2971780"/>
      </dsp:txXfrm>
    </dsp:sp>
    <dsp:sp modelId="{5D05F061-86B7-46BA-9804-32624CF69B28}">
      <dsp:nvSpPr>
        <dsp:cNvPr id="0" name=""/>
        <dsp:cNvSpPr/>
      </dsp:nvSpPr>
      <dsp:spPr>
        <a:xfrm>
          <a:off x="3047880" y="1833131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400" kern="1200"/>
        </a:p>
      </dsp:txBody>
      <dsp:txXfrm>
        <a:off x="3047880" y="1970146"/>
        <a:ext cx="409940" cy="411044"/>
      </dsp:txXfrm>
    </dsp:sp>
    <dsp:sp modelId="{F7A903F8-D34B-4141-99A1-0ADBA27F1692}">
      <dsp:nvSpPr>
        <dsp:cNvPr id="0" name=""/>
        <dsp:cNvSpPr/>
      </dsp:nvSpPr>
      <dsp:spPr>
        <a:xfrm>
          <a:off x="3876600" y="608870"/>
          <a:ext cx="2762398" cy="3133596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smtClean="0"/>
            <a:t>No exigir, el supervisor o el interventor, la calidad de los bienes y servicios adquiridos por la Universidad, por las normas técnicas obligatorias, o certificar como recibida a satisfacción, obra que no ha sido ejecutada a cabalidad.</a:t>
          </a:r>
          <a:endParaRPr lang="es-CO" sz="1800" kern="1200"/>
        </a:p>
      </dsp:txBody>
      <dsp:txXfrm>
        <a:off x="3957508" y="689778"/>
        <a:ext cx="2600582" cy="2971780"/>
      </dsp:txXfrm>
    </dsp:sp>
    <dsp:sp modelId="{4E08CBC8-60C4-4F63-8C7D-3242CB8351A3}">
      <dsp:nvSpPr>
        <dsp:cNvPr id="0" name=""/>
        <dsp:cNvSpPr/>
      </dsp:nvSpPr>
      <dsp:spPr>
        <a:xfrm>
          <a:off x="6915239" y="1833131"/>
          <a:ext cx="585628" cy="6850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400" kern="1200"/>
        </a:p>
      </dsp:txBody>
      <dsp:txXfrm>
        <a:off x="6915239" y="1970146"/>
        <a:ext cx="409940" cy="411044"/>
      </dsp:txXfrm>
    </dsp:sp>
    <dsp:sp modelId="{7EDEA7CA-CFAC-4149-A074-46175C3F27F7}">
      <dsp:nvSpPr>
        <dsp:cNvPr id="0" name=""/>
        <dsp:cNvSpPr/>
      </dsp:nvSpPr>
      <dsp:spPr>
        <a:xfrm>
          <a:off x="7743958" y="608870"/>
          <a:ext cx="2762398" cy="3133596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Incumplir con el deber de entregar información relacionada con el incumplimiento del contrato, con hechos que puedan constituir actos de corrupción o que pongan en riesgo el cumplimiento del contrato.</a:t>
          </a:r>
          <a:endParaRPr lang="es-CO" sz="1800" kern="1200" dirty="0"/>
        </a:p>
      </dsp:txBody>
      <dsp:txXfrm>
        <a:off x="7824866" y="689778"/>
        <a:ext cx="2600582" cy="297178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D9523D-4F14-4A51-AD9A-0FAED01324FF}">
      <dsp:nvSpPr>
        <dsp:cNvPr id="0" name=""/>
        <dsp:cNvSpPr/>
      </dsp:nvSpPr>
      <dsp:spPr>
        <a:xfrm rot="10800000">
          <a:off x="2642044" y="414305"/>
          <a:ext cx="6992874" cy="3522726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53424" tIns="121920" rIns="227584" bIns="121920" numCol="1" spcCol="1270" anchor="t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200" kern="1200" smtClean="0"/>
            <a:t>Son aplicables:</a:t>
          </a:r>
          <a:endParaRPr lang="es-CO" sz="3200" kern="120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500" kern="1200" smtClean="0"/>
            <a:t>Las incorporadas en la Constitución Nacional</a:t>
          </a:r>
          <a:endParaRPr lang="es-CO" sz="2500" kern="120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500" kern="1200" smtClean="0"/>
            <a:t>En el Código Único Disciplinario</a:t>
          </a:r>
          <a:endParaRPr lang="es-CO" sz="2500" kern="120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500" kern="1200" smtClean="0"/>
            <a:t>En el Estatuto General de la Contratación Pública</a:t>
          </a:r>
          <a:endParaRPr lang="es-CO" sz="2500" kern="120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500" kern="1200" smtClean="0"/>
            <a:t>En el Estatuto Anticorrupción y demás normas concordantes.</a:t>
          </a:r>
          <a:endParaRPr lang="es-CO" sz="2500" kern="1200"/>
        </a:p>
      </dsp:txBody>
      <dsp:txXfrm rot="10800000">
        <a:off x="3522725" y="414305"/>
        <a:ext cx="6112193" cy="3522726"/>
      </dsp:txXfrm>
    </dsp:sp>
    <dsp:sp modelId="{E6B2038F-0E77-4E06-A358-981F0EBB23A6}">
      <dsp:nvSpPr>
        <dsp:cNvPr id="0" name=""/>
        <dsp:cNvSpPr/>
      </dsp:nvSpPr>
      <dsp:spPr>
        <a:xfrm>
          <a:off x="880681" y="414305"/>
          <a:ext cx="3522726" cy="3522726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531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982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5216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4851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0521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1756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4731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4395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662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5629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8322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3D3EF-5104-BD47-8E7C-72CD8AC40D6E}" type="datetimeFigureOut">
              <a:rPr lang="es-ES_tradnl" smtClean="0"/>
              <a:t>16/09/2016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3854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comments" Target="../comments/comment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comments" Target="../comments/comment4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comments" Target="../comments/comment5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comments" Target="../comments/comment6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comments" Target="../comments/comment7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13" Type="http://schemas.openxmlformats.org/officeDocument/2006/relationships/diagramLayout" Target="../diagrams/layout16.xml"/><Relationship Id="rId18" Type="http://schemas.openxmlformats.org/officeDocument/2006/relationships/diagramLayout" Target="../diagrams/layout17.xml"/><Relationship Id="rId3" Type="http://schemas.openxmlformats.org/officeDocument/2006/relationships/diagramLayout" Target="../diagrams/layout14.xml"/><Relationship Id="rId21" Type="http://schemas.microsoft.com/office/2007/relationships/diagramDrawing" Target="../diagrams/drawing17.xml"/><Relationship Id="rId7" Type="http://schemas.openxmlformats.org/officeDocument/2006/relationships/diagramData" Target="../diagrams/data15.xml"/><Relationship Id="rId12" Type="http://schemas.openxmlformats.org/officeDocument/2006/relationships/diagramData" Target="../diagrams/data16.xml"/><Relationship Id="rId17" Type="http://schemas.openxmlformats.org/officeDocument/2006/relationships/diagramData" Target="../diagrams/data17.xml"/><Relationship Id="rId2" Type="http://schemas.openxmlformats.org/officeDocument/2006/relationships/diagramData" Target="../diagrams/data14.xml"/><Relationship Id="rId16" Type="http://schemas.microsoft.com/office/2007/relationships/diagramDrawing" Target="../diagrams/drawing16.xml"/><Relationship Id="rId20" Type="http://schemas.openxmlformats.org/officeDocument/2006/relationships/diagramColors" Target="../diagrams/colors17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5" Type="http://schemas.openxmlformats.org/officeDocument/2006/relationships/diagramColors" Target="../diagrams/colors16.xml"/><Relationship Id="rId10" Type="http://schemas.openxmlformats.org/officeDocument/2006/relationships/diagramColors" Target="../diagrams/colors15.xml"/><Relationship Id="rId19" Type="http://schemas.openxmlformats.org/officeDocument/2006/relationships/diagramQuickStyle" Target="../diagrams/quickStyle17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Relationship Id="rId14" Type="http://schemas.openxmlformats.org/officeDocument/2006/relationships/diagramQuickStyle" Target="../diagrams/quickStyl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comments" Target="../comments/comment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comments" Target="../comments/comment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7" Type="http://schemas.openxmlformats.org/officeDocument/2006/relationships/comments" Target="../comments/comment10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7" Type="http://schemas.openxmlformats.org/officeDocument/2006/relationships/comments" Target="../comments/comment11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7" Type="http://schemas.openxmlformats.org/officeDocument/2006/relationships/comments" Target="../comments/comment12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7" Type="http://schemas.openxmlformats.org/officeDocument/2006/relationships/comments" Target="../comments/comment13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118321" y="4226763"/>
            <a:ext cx="595042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b="1" dirty="0" smtClean="0">
                <a:solidFill>
                  <a:schemeClr val="accent6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Interventores y Supervisores</a:t>
            </a:r>
          </a:p>
          <a:p>
            <a:pPr algn="ctr"/>
            <a:r>
              <a:rPr lang="es-CO" sz="2000" b="1" dirty="0" smtClean="0">
                <a:solidFill>
                  <a:schemeClr val="accent6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Estatuto de Contratación  </a:t>
            </a:r>
          </a:p>
          <a:p>
            <a:pPr algn="ctr"/>
            <a:r>
              <a:rPr lang="es-CO" sz="2000" b="1" dirty="0" smtClean="0">
                <a:solidFill>
                  <a:schemeClr val="accent6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Acuerdo No. 001 de 2014</a:t>
            </a:r>
          </a:p>
          <a:p>
            <a:pPr algn="ctr"/>
            <a:endParaRPr lang="es-ES_tradnl" sz="3000" b="1" dirty="0">
              <a:solidFill>
                <a:schemeClr val="accent6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917599" y="5270113"/>
            <a:ext cx="5950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 smtClean="0">
                <a:solidFill>
                  <a:schemeClr val="accent6">
                    <a:lumMod val="50000"/>
                  </a:schemeClr>
                </a:solidFill>
                <a:latin typeface="Helvetica" charset="0"/>
                <a:ea typeface="Helvetica" charset="0"/>
                <a:cs typeface="Helvetica" charset="0"/>
              </a:rPr>
              <a:t>Área de Compras y Suministros</a:t>
            </a:r>
            <a:endParaRPr lang="es-ES_tradnl" sz="2000" b="1" dirty="0">
              <a:solidFill>
                <a:schemeClr val="accent6">
                  <a:lumMod val="50000"/>
                </a:schemeClr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59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75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O" sz="3600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es-CO" sz="3600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s-CO" sz="36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Naturaleza Jurídica del Régimen de Contratación</a:t>
            </a:r>
            <a:endParaRPr lang="es-CO" sz="36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2613135"/>
              </p:ext>
            </p:extLst>
          </p:nvPr>
        </p:nvGraphicFramePr>
        <p:xfrm>
          <a:off x="838200" y="1825624"/>
          <a:ext cx="10515600" cy="4682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086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Principios de la Contratación</a:t>
            </a:r>
            <a:endParaRPr lang="es-CO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7" name="Marcador de contenid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2017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99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Representación Legal de la Universidad</a:t>
            </a:r>
            <a:endParaRPr lang="es-CO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236188"/>
              </p:ext>
            </p:extLst>
          </p:nvPr>
        </p:nvGraphicFramePr>
        <p:xfrm>
          <a:off x="1282390" y="1951463"/>
          <a:ext cx="9746166" cy="4059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362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7493" y="1"/>
            <a:ext cx="9968424" cy="1226634"/>
          </a:xfrm>
        </p:spPr>
        <p:txBody>
          <a:bodyPr>
            <a:normAutofit/>
          </a:bodyPr>
          <a:lstStyle/>
          <a:p>
            <a:pPr algn="ctr"/>
            <a:r>
              <a:rPr lang="es-CO" sz="24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Autorización del Consejo Superior.  (Verificar si no han legislado diferente)</a:t>
            </a:r>
            <a:endParaRPr lang="es-CO" sz="24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2234940"/>
              </p:ext>
            </p:extLst>
          </p:nvPr>
        </p:nvGraphicFramePr>
        <p:xfrm>
          <a:off x="1471961" y="1029727"/>
          <a:ext cx="9343956" cy="5337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224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445894"/>
            <a:ext cx="10515600" cy="808810"/>
          </a:xfrm>
        </p:spPr>
        <p:txBody>
          <a:bodyPr>
            <a:normAutofit/>
          </a:bodyPr>
          <a:lstStyle/>
          <a:p>
            <a:pPr algn="ctr"/>
            <a:r>
              <a:rPr lang="es-CO" sz="4000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Responsabilidad Contractual</a:t>
            </a:r>
            <a:endParaRPr lang="es-CO" sz="40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4695069"/>
              </p:ext>
            </p:extLst>
          </p:nvPr>
        </p:nvGraphicFramePr>
        <p:xfrm>
          <a:off x="1103970" y="1661532"/>
          <a:ext cx="10249829" cy="4515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428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000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Acción de Repetición</a:t>
            </a:r>
            <a:endParaRPr lang="es-CO" sz="4000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715466"/>
              </p:ext>
            </p:extLst>
          </p:nvPr>
        </p:nvGraphicFramePr>
        <p:xfrm>
          <a:off x="1033957" y="1996067"/>
          <a:ext cx="9625361" cy="4180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515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2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Origen de la Interventoría y Supervisión </a:t>
            </a:r>
            <a:r>
              <a:rPr lang="es-CO" sz="3200" b="1" dirty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</a:t>
            </a:r>
            <a:r>
              <a:rPr lang="es-CO" sz="32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ontractual</a:t>
            </a:r>
            <a:endParaRPr lang="es-CO" sz="32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752032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091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5687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Definición Específica de Interventoría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8265322"/>
              </p:ext>
            </p:extLst>
          </p:nvPr>
        </p:nvGraphicFramePr>
        <p:xfrm>
          <a:off x="3187861" y="1594433"/>
          <a:ext cx="7715491" cy="4756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604973036"/>
              </p:ext>
            </p:extLst>
          </p:nvPr>
        </p:nvGraphicFramePr>
        <p:xfrm>
          <a:off x="1964542" y="1848849"/>
          <a:ext cx="2446638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7" name="Conector recto 6"/>
          <p:cNvCxnSpPr/>
          <p:nvPr/>
        </p:nvCxnSpPr>
        <p:spPr>
          <a:xfrm>
            <a:off x="4411180" y="3974899"/>
            <a:ext cx="4035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51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92972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Definición Específica de Supervisión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5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338210"/>
              </p:ext>
            </p:extLst>
          </p:nvPr>
        </p:nvGraphicFramePr>
        <p:xfrm>
          <a:off x="838200" y="1458098"/>
          <a:ext cx="10515600" cy="4992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690560424"/>
              </p:ext>
            </p:extLst>
          </p:nvPr>
        </p:nvGraphicFramePr>
        <p:xfrm>
          <a:off x="1000898" y="2755556"/>
          <a:ext cx="2446638" cy="2031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25123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1124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Objetivos de la Interventoría y la Supervisión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543591"/>
              </p:ext>
            </p:extLst>
          </p:nvPr>
        </p:nvGraphicFramePr>
        <p:xfrm>
          <a:off x="838200" y="1470025"/>
          <a:ext cx="10515600" cy="4706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698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6983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Recibo de Bienes y Servicios Contratados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0869421"/>
              </p:ext>
            </p:extLst>
          </p:nvPr>
        </p:nvGraphicFramePr>
        <p:xfrm>
          <a:off x="838200" y="1333122"/>
          <a:ext cx="10515600" cy="4681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10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0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Terminación y Liquidación del Contrato</a:t>
            </a:r>
            <a:endParaRPr lang="es-CO" sz="40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1064851197"/>
              </p:ext>
            </p:extLst>
          </p:nvPr>
        </p:nvGraphicFramePr>
        <p:xfrm>
          <a:off x="839787" y="1681163"/>
          <a:ext cx="5157787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Marcador de contenido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1880177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223731113"/>
              </p:ext>
            </p:extLst>
          </p:nvPr>
        </p:nvGraphicFramePr>
        <p:xfrm>
          <a:off x="6172200" y="1681163"/>
          <a:ext cx="5183188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Marcador de contenido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316040842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124651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5837"/>
          </a:xfrm>
        </p:spPr>
        <p:txBody>
          <a:bodyPr>
            <a:noAutofit/>
          </a:bodyPr>
          <a:lstStyle/>
          <a:p>
            <a:pPr algn="ctr"/>
            <a:r>
              <a:rPr lang="es-CO" sz="32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Las Actas que se generan en la Interventoría o Supervisión Contractual</a:t>
            </a:r>
            <a:endParaRPr lang="es-CO" sz="32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0057772"/>
              </p:ext>
            </p:extLst>
          </p:nvPr>
        </p:nvGraphicFramePr>
        <p:xfrm>
          <a:off x="1137424" y="1450505"/>
          <a:ext cx="10024947" cy="4749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603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Funciones de índole Administrativo, Financiero y Técnico.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063856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918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20659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Funciones de índole Administrativo, Financiero y Técnico.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3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57121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Funciones de índole Administrativo, Financiero y Técnico.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93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04102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Funciones de índole Administrativo, Financiero y Técnico.</a:t>
            </a:r>
            <a:endParaRPr lang="es-CO" sz="36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28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0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Responsabilidad del Interventor o Supervisor Contractual.</a:t>
            </a:r>
            <a:endParaRPr lang="es-CO" sz="40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267128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93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0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Prohibiciones al Interventor o Supervisor Contractual.</a:t>
            </a:r>
            <a:endParaRPr lang="es-CO" sz="40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771217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043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711437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40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Prohibiciones al Interventor o Supervisor Contractual.</a:t>
            </a:r>
            <a:endParaRPr lang="es-CO" sz="40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95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40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Facultades y deberes de los Supervisores y los Interventores.</a:t>
            </a:r>
            <a:endParaRPr lang="es-CO" sz="40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14968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541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3200" b="1" dirty="0" smtClean="0">
                <a:solidFill>
                  <a:schemeClr val="bg2">
                    <a:lumMod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Inhabilidades, impedimentos, incompatibilidades y conflicto de intereses en relación a la Interventoría y la Supervisión Contractual.</a:t>
            </a:r>
            <a:endParaRPr lang="es-CO" sz="3200" b="1" dirty="0">
              <a:solidFill>
                <a:schemeClr val="bg2">
                  <a:lumMod val="5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33710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145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74503" y="5239825"/>
            <a:ext cx="33982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COMPRAS Y SUMINISTROS</a:t>
            </a:r>
          </a:p>
          <a:p>
            <a:pPr algn="ctr"/>
            <a:endParaRPr lang="es-ES_tradnl" sz="1400" dirty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algn="ctr"/>
            <a:r>
              <a:rPr lang="es-ES_tradnl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Tel: (57) (6) </a:t>
            </a:r>
            <a:r>
              <a:rPr lang="es-ES_tradnl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7359315</a:t>
            </a:r>
            <a:endParaRPr lang="es-ES_tradnl" sz="1400" dirty="0" smtClean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algn="ctr"/>
            <a:r>
              <a:rPr lang="es-ES_tradnl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Carrera 15 Calle 12 Norte</a:t>
            </a:r>
          </a:p>
          <a:p>
            <a:pPr algn="ctr"/>
            <a:r>
              <a:rPr lang="es-ES_tradnl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Armenia, </a:t>
            </a:r>
            <a:r>
              <a:rPr lang="es-ES_tradnl" sz="1400" dirty="0" err="1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Quind</a:t>
            </a:r>
            <a:r>
              <a:rPr lang="es-ES" sz="1400" dirty="0" err="1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ío</a:t>
            </a:r>
            <a:r>
              <a:rPr lang="es-ES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 – Colombia</a:t>
            </a:r>
          </a:p>
          <a:p>
            <a:pPr algn="ctr"/>
            <a:r>
              <a:rPr lang="es-ES_tradnl" sz="1400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contratacion@uniquindio.edu.co</a:t>
            </a:r>
            <a:endParaRPr lang="es-ES_tradnl" sz="1400" dirty="0" smtClean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4" name="Rectángulo 3"/>
          <p:cNvSpPr/>
          <p:nvPr/>
        </p:nvSpPr>
        <p:spPr>
          <a:xfrm flipV="1">
            <a:off x="4549644" y="5551372"/>
            <a:ext cx="265261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849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1610</TotalTime>
  <Words>2339</Words>
  <Application>Microsoft Office PowerPoint</Application>
  <PresentationFormat>Panorámica</PresentationFormat>
  <Paragraphs>180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Helvetica</vt:lpstr>
      <vt:lpstr>Tema de Office</vt:lpstr>
      <vt:lpstr>Presentación de PowerPoint</vt:lpstr>
      <vt:lpstr> Naturaleza Jurídica del Régimen de Contratación</vt:lpstr>
      <vt:lpstr>Principios de la Contratación</vt:lpstr>
      <vt:lpstr>Representación Legal de la Universidad</vt:lpstr>
      <vt:lpstr>Autorización del Consejo Superior.  (Verificar si no han legislado diferente)</vt:lpstr>
      <vt:lpstr>Responsabilidad Contractual</vt:lpstr>
      <vt:lpstr>Acción de Repetición</vt:lpstr>
      <vt:lpstr>Origen de la Interventoría y Supervisión Contractual</vt:lpstr>
      <vt:lpstr>Definición Específica de Interventoría</vt:lpstr>
      <vt:lpstr>Definición Específica de Supervisión</vt:lpstr>
      <vt:lpstr>Objetivos de la Interventoría y la Supervisión</vt:lpstr>
      <vt:lpstr>Recibo de Bienes y Servicios Contratados</vt:lpstr>
      <vt:lpstr>Terminación y Liquidación del Contrato</vt:lpstr>
      <vt:lpstr>Las Actas que se generan en la Interventoría o Supervisión Contractual</vt:lpstr>
      <vt:lpstr>Funciones de índole Administrativo, Financiero y Técnico.</vt:lpstr>
      <vt:lpstr>Funciones de índole Administrativo, Financiero y Técnico.</vt:lpstr>
      <vt:lpstr>Presentación de PowerPoint</vt:lpstr>
      <vt:lpstr>Funciones de índole Administrativo, Financiero y Técnico.</vt:lpstr>
      <vt:lpstr>Responsabilidad del Interventor o Supervisor Contractual.</vt:lpstr>
      <vt:lpstr>Prohibiciones al Interventor o Supervisor Contractual.</vt:lpstr>
      <vt:lpstr>Prohibiciones al Interventor o Supervisor Contractual.</vt:lpstr>
      <vt:lpstr>Facultades y deberes de los Supervisores y los Interventores.</vt:lpstr>
      <vt:lpstr>Inhabilidades, impedimentos, incompatibilidades y conflicto de intereses en relación a la Interventoría y la Supervisión Contractual.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María Cristina Posso Echeverri</cp:lastModifiedBy>
  <cp:revision>95</cp:revision>
  <dcterms:created xsi:type="dcterms:W3CDTF">2016-02-23T16:04:15Z</dcterms:created>
  <dcterms:modified xsi:type="dcterms:W3CDTF">2016-09-16T15:26:00Z</dcterms:modified>
</cp:coreProperties>
</file>