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
  </p:notesMasterIdLst>
  <p:sldIdLst>
    <p:sldId id="412" r:id="rId2"/>
    <p:sldId id="566" r:id="rId3"/>
    <p:sldId id="565" r:id="rId4"/>
    <p:sldId id="564" r:id="rId5"/>
  </p:sldIdLst>
  <p:sldSz cx="12192000" cy="6858000"/>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74"/>
    <p:restoredTop sz="94274"/>
  </p:normalViewPr>
  <p:slideViewPr>
    <p:cSldViewPr snapToGrid="0" snapToObjects="1">
      <p:cViewPr varScale="1">
        <p:scale>
          <a:sx n="123" d="100"/>
          <a:sy n="123" d="100"/>
        </p:scale>
        <p:origin x="688" y="192"/>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_tradn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CC71ED-D355-C04E-9248-034E95D1F62D}" type="datetimeFigureOut">
              <a:rPr lang="es-ES_tradnl" smtClean="0"/>
              <a:t>22/8/18</a:t>
            </a:fld>
            <a:endParaRPr lang="es-ES_tradn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_tradn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DEADB2-78F2-1E46-B610-C081240E2F74}" type="slidenum">
              <a:rPr lang="es-ES_tradnl" smtClean="0"/>
              <a:t>‹Nº›</a:t>
            </a:fld>
            <a:endParaRPr lang="es-ES_tradnl"/>
          </a:p>
        </p:txBody>
      </p:sp>
    </p:spTree>
    <p:extLst>
      <p:ext uri="{BB962C8B-B14F-4D97-AF65-F5344CB8AC3E}">
        <p14:creationId xmlns:p14="http://schemas.microsoft.com/office/powerpoint/2010/main" val="165048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_tradnl"/>
              <a:t>Clic para editar título</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_tradnl"/>
              <a:t>Haga clic para modificar el estilo de subtítulo del patrón</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278147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contenido 2"/>
          <p:cNvSpPr>
            <a:spLocks noGrp="1"/>
          </p:cNvSpPr>
          <p:nvPr>
            <p:ph idx="1"/>
          </p:nvPr>
        </p:nvSpPr>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539237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_tradnl"/>
              <a:t>Clic para editar título</a:t>
            </a:r>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_tradnl"/>
              <a:t>Haga clic para modificar el estilo de texto del patrón</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583604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contenido 2"/>
          <p:cNvSpPr>
            <a:spLocks noGrp="1"/>
          </p:cNvSpPr>
          <p:nvPr>
            <p:ph sz="half" idx="1"/>
          </p:nvPr>
        </p:nvSpPr>
        <p:spPr>
          <a:xfrm>
            <a:off x="838200" y="1825625"/>
            <a:ext cx="5181600" cy="435133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contenido 3"/>
          <p:cNvSpPr>
            <a:spLocks noGrp="1"/>
          </p:cNvSpPr>
          <p:nvPr>
            <p:ph sz="half" idx="2"/>
          </p:nvPr>
        </p:nvSpPr>
        <p:spPr>
          <a:xfrm>
            <a:off x="6172200" y="1825625"/>
            <a:ext cx="5181600" cy="435133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90276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_tradnl"/>
              <a:t>Clic para editar título</a:t>
            </a:r>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7" name="Marcador de fecha 6"/>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8" name="Marcador de pie de página 7"/>
          <p:cNvSpPr>
            <a:spLocks noGrp="1"/>
          </p:cNvSpPr>
          <p:nvPr>
            <p:ph type="ftr" sz="quarter" idx="11"/>
          </p:nvPr>
        </p:nvSpPr>
        <p:spPr/>
        <p:txBody>
          <a:bodyPr/>
          <a:lstStyle/>
          <a:p>
            <a:endParaRPr lang="es-ES_tradnl"/>
          </a:p>
        </p:txBody>
      </p:sp>
      <p:sp>
        <p:nvSpPr>
          <p:cNvPr id="9" name="Marcador de número de diapositiva 8"/>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94287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fecha 2"/>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4" name="Marcador de pie de página 3"/>
          <p:cNvSpPr>
            <a:spLocks noGrp="1"/>
          </p:cNvSpPr>
          <p:nvPr>
            <p:ph type="ftr" sz="quarter" idx="11"/>
          </p:nvPr>
        </p:nvSpPr>
        <p:spPr/>
        <p:txBody>
          <a:bodyPr/>
          <a:lstStyle/>
          <a:p>
            <a:endParaRPr lang="es-ES_tradnl"/>
          </a:p>
        </p:txBody>
      </p:sp>
      <p:sp>
        <p:nvSpPr>
          <p:cNvPr id="5" name="Marcador de número de diapositiva 4"/>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457004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3" name="Marcador de pie de página 2"/>
          <p:cNvSpPr>
            <a:spLocks noGrp="1"/>
          </p:cNvSpPr>
          <p:nvPr>
            <p:ph type="ftr" sz="quarter" idx="11"/>
          </p:nvPr>
        </p:nvSpPr>
        <p:spPr/>
        <p:txBody>
          <a:bodyPr/>
          <a:lstStyle/>
          <a:p>
            <a:endParaRPr lang="es-ES_tradnl"/>
          </a:p>
        </p:txBody>
      </p:sp>
      <p:sp>
        <p:nvSpPr>
          <p:cNvPr id="4" name="Marcador de número de diapositiva 3"/>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13764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_tradnl"/>
              <a:t>Clic para editar título</a:t>
            </a:r>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_tradnl"/>
              <a:t>Haga clic para modificar el estilo de texto del patrón</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776866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_tradnl"/>
              <a:t>Clic para editar título</a:t>
            </a:r>
          </a:p>
        </p:txBody>
      </p:sp>
      <p:sp>
        <p:nvSpPr>
          <p:cNvPr id="3" name="Marcador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_tradnl"/>
              <a:t>Haga clic para modificar el estilo de texto del patrón</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2607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texto vertical 2"/>
          <p:cNvSpPr>
            <a:spLocks noGrp="1"/>
          </p:cNvSpPr>
          <p:nvPr>
            <p:ph type="body" orient="vert" idx="1"/>
          </p:nvPr>
        </p:nvSpPr>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0547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_tradnl"/>
              <a:t>Clic para editar título</a:t>
            </a:r>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986711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_tradnl"/>
              <a:t>Clic para editar título</a:t>
            </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5209600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D507D60-2130-A74B-A1B5-841BF60AE23E}"/>
              </a:ext>
            </a:extLst>
          </p:cNvPr>
          <p:cNvPicPr>
            <a:picLocks noChangeAspect="1"/>
          </p:cNvPicPr>
          <p:nvPr/>
        </p:nvPicPr>
        <p:blipFill>
          <a:blip r:embed="rId3"/>
          <a:stretch>
            <a:fillRect/>
          </a:stretch>
        </p:blipFill>
        <p:spPr>
          <a:xfrm>
            <a:off x="0" y="0"/>
            <a:ext cx="12192000" cy="6858000"/>
          </a:xfrm>
          <a:prstGeom prst="rect">
            <a:avLst/>
          </a:prstGeom>
        </p:spPr>
      </p:pic>
      <p:sp>
        <p:nvSpPr>
          <p:cNvPr id="5" name="Cuadro de texto 6">
            <a:extLst>
              <a:ext uri="{FF2B5EF4-FFF2-40B4-BE49-F238E27FC236}">
                <a16:creationId xmlns:a16="http://schemas.microsoft.com/office/drawing/2014/main" id="{2CA65D13-0D50-8049-9EEC-1C303AF0B420}"/>
              </a:ext>
            </a:extLst>
          </p:cNvPr>
          <p:cNvSpPr txBox="1"/>
          <p:nvPr/>
        </p:nvSpPr>
        <p:spPr>
          <a:xfrm>
            <a:off x="4768308" y="5824982"/>
            <a:ext cx="6248400" cy="4597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r">
              <a:spcAft>
                <a:spcPts val="0"/>
              </a:spcAft>
            </a:pPr>
            <a:r>
              <a:rPr lang="es-ES" sz="1400" dirty="0">
                <a:solidFill>
                  <a:srgbClr val="595959"/>
                </a:solidFill>
                <a:effectLst/>
                <a:latin typeface="Helvetica Neue LT Std 57 Conden" panose="020B0506030502030204" pitchFamily="34" charset="77"/>
                <a:ea typeface="Calibri" panose="020F0502020204030204" pitchFamily="34" charset="0"/>
                <a:cs typeface="Times New Roman" panose="02020603050405020304" pitchFamily="18" charset="0"/>
              </a:rPr>
              <a:t>Nombre del Responsable o Dependencia</a:t>
            </a:r>
            <a:endParaRPr lang="es-CO" sz="1200" dirty="0">
              <a:effectLst/>
              <a:ea typeface="Calibri" panose="020F0502020204030204" pitchFamily="34" charset="0"/>
              <a:cs typeface="Times New Roman" panose="02020603050405020304" pitchFamily="18" charset="0"/>
            </a:endParaRPr>
          </a:p>
        </p:txBody>
      </p:sp>
      <p:sp>
        <p:nvSpPr>
          <p:cNvPr id="6" name="Cuadro de texto 1">
            <a:extLst>
              <a:ext uri="{FF2B5EF4-FFF2-40B4-BE49-F238E27FC236}">
                <a16:creationId xmlns:a16="http://schemas.microsoft.com/office/drawing/2014/main" id="{D29CD093-B2AD-DA46-AB96-5BECAF5EFD59}"/>
              </a:ext>
            </a:extLst>
          </p:cNvPr>
          <p:cNvSpPr txBox="1"/>
          <p:nvPr/>
        </p:nvSpPr>
        <p:spPr>
          <a:xfrm>
            <a:off x="4768308" y="5365242"/>
            <a:ext cx="6248400" cy="4597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r">
              <a:spcAft>
                <a:spcPts val="0"/>
              </a:spcAft>
            </a:pPr>
            <a:r>
              <a:rPr lang="es-ES" sz="1800" b="1" dirty="0">
                <a:solidFill>
                  <a:srgbClr val="595959"/>
                </a:solidFill>
                <a:effectLst/>
                <a:latin typeface="Helvetica Neue LT Std 77 Bold C" panose="020B0506030502030204" pitchFamily="34" charset="77"/>
                <a:ea typeface="Calibri" panose="020F0502020204030204" pitchFamily="34" charset="0"/>
                <a:cs typeface="Times New Roman" panose="02020603050405020304" pitchFamily="18" charset="0"/>
              </a:rPr>
              <a:t>NOMBRE DEL DOCUMENTO</a:t>
            </a:r>
            <a:endParaRPr lang="es-CO" sz="12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6759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EF4C1ECD-38B5-1843-9461-344A1AE99667}"/>
              </a:ext>
            </a:extLst>
          </p:cNvPr>
          <p:cNvSpPr txBox="1"/>
          <p:nvPr/>
        </p:nvSpPr>
        <p:spPr>
          <a:xfrm>
            <a:off x="980665" y="1896852"/>
            <a:ext cx="10787318" cy="3170099"/>
          </a:xfrm>
          <a:prstGeom prst="rect">
            <a:avLst/>
          </a:prstGeom>
          <a:noFill/>
        </p:spPr>
        <p:txBody>
          <a:bodyPr wrap="square" rtlCol="0">
            <a:spAutoFit/>
          </a:bodyPr>
          <a:lstStyle/>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Historia de la Universidad del Quindío</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Plan de Desarrollo Institucional </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Acreditación Institucional</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Docencia</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Investigación</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Extensión </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Población</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Facultades</a:t>
            </a:r>
          </a:p>
        </p:txBody>
      </p:sp>
      <p:sp>
        <p:nvSpPr>
          <p:cNvPr id="5" name="CuadroTexto 4">
            <a:extLst>
              <a:ext uri="{FF2B5EF4-FFF2-40B4-BE49-F238E27FC236}">
                <a16:creationId xmlns:a16="http://schemas.microsoft.com/office/drawing/2014/main" id="{7DB14AA4-D494-4641-95C8-C98ABF472D53}"/>
              </a:ext>
            </a:extLst>
          </p:cNvPr>
          <p:cNvSpPr txBox="1"/>
          <p:nvPr/>
        </p:nvSpPr>
        <p:spPr>
          <a:xfrm>
            <a:off x="1346890" y="-37071"/>
            <a:ext cx="7587048" cy="400110"/>
          </a:xfrm>
          <a:prstGeom prst="rect">
            <a:avLst/>
          </a:prstGeom>
          <a:noFill/>
        </p:spPr>
        <p:txBody>
          <a:bodyPr wrap="square" rtlCol="0">
            <a:spAutoFit/>
          </a:bodyPr>
          <a:lstStyle/>
          <a:p>
            <a:r>
              <a:rPr lang="es-ES"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rPr>
              <a:t>CONTENIDO</a:t>
            </a:r>
            <a:endParaRPr lang="es-ES_tradnl"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endParaRPr>
          </a:p>
        </p:txBody>
      </p:sp>
    </p:spTree>
    <p:extLst>
      <p:ext uri="{BB962C8B-B14F-4D97-AF65-F5344CB8AC3E}">
        <p14:creationId xmlns:p14="http://schemas.microsoft.com/office/powerpoint/2010/main" val="28528796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0F61000-DACF-B449-97BE-E8C4C8680606}"/>
              </a:ext>
            </a:extLst>
          </p:cNvPr>
          <p:cNvSpPr txBox="1"/>
          <p:nvPr/>
        </p:nvSpPr>
        <p:spPr>
          <a:xfrm>
            <a:off x="1346890" y="-37071"/>
            <a:ext cx="7587048" cy="400110"/>
          </a:xfrm>
          <a:prstGeom prst="rect">
            <a:avLst/>
          </a:prstGeom>
          <a:noFill/>
        </p:spPr>
        <p:txBody>
          <a:bodyPr wrap="square" rtlCol="0">
            <a:spAutoFit/>
          </a:bodyPr>
          <a:lstStyle/>
          <a:p>
            <a:r>
              <a:rPr lang="es-ES"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rPr>
              <a:t>TÍTULO DIAPOSOTIVA</a:t>
            </a:r>
            <a:endParaRPr lang="es-ES_tradnl"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endParaRPr>
          </a:p>
        </p:txBody>
      </p:sp>
      <p:sp>
        <p:nvSpPr>
          <p:cNvPr id="3" name="CuadroTexto 2">
            <a:extLst>
              <a:ext uri="{FF2B5EF4-FFF2-40B4-BE49-F238E27FC236}">
                <a16:creationId xmlns:a16="http://schemas.microsoft.com/office/drawing/2014/main" id="{9504EC9A-87AD-5D45-9830-E05BDC46C3C6}"/>
              </a:ext>
            </a:extLst>
          </p:cNvPr>
          <p:cNvSpPr txBox="1"/>
          <p:nvPr/>
        </p:nvSpPr>
        <p:spPr>
          <a:xfrm>
            <a:off x="852053" y="1736100"/>
            <a:ext cx="5755380" cy="2785378"/>
          </a:xfrm>
          <a:prstGeom prst="rect">
            <a:avLst/>
          </a:prstGeom>
          <a:noFill/>
        </p:spPr>
        <p:txBody>
          <a:bodyPr wrap="square" rtlCol="0">
            <a:spAutoFit/>
          </a:bodyPr>
          <a:lstStyle/>
          <a:p>
            <a:pPr algn="just"/>
            <a:r>
              <a:rPr lang="es-ES" sz="2500" dirty="0">
                <a:solidFill>
                  <a:schemeClr val="tx1">
                    <a:lumMod val="65000"/>
                    <a:lumOff val="35000"/>
                  </a:schemeClr>
                </a:solidFill>
                <a:latin typeface="Helvetica Neue LT Std 57 Conden" panose="020B0506030502030204" pitchFamily="34" charset="77"/>
                <a:cs typeface="Helvetica"/>
              </a:rPr>
              <a:t>Texto Texto Texto Texto Texto Texto Texto Texto Texto Texto Texto Texto Texto Texto Texto Texto Texto Texto Texto Texto Texto Texto Texto Texto Texto Texto Texto Texto Texto Texto Texto Texto Texto Texto Texto Texto Texto Texto Texto Texto Texto Texto Texto Texto Texto Texto Texto Texto.</a:t>
            </a:r>
          </a:p>
        </p:txBody>
      </p:sp>
      <p:sp>
        <p:nvSpPr>
          <p:cNvPr id="4" name="Rectángulo 3">
            <a:extLst>
              <a:ext uri="{FF2B5EF4-FFF2-40B4-BE49-F238E27FC236}">
                <a16:creationId xmlns:a16="http://schemas.microsoft.com/office/drawing/2014/main" id="{0CA80A1C-431C-544C-982D-09EFDFF24B58}"/>
              </a:ext>
            </a:extLst>
          </p:cNvPr>
          <p:cNvSpPr/>
          <p:nvPr/>
        </p:nvSpPr>
        <p:spPr>
          <a:xfrm>
            <a:off x="7041498" y="1736100"/>
            <a:ext cx="4212038" cy="3170099"/>
          </a:xfrm>
          <a:prstGeom prst="rect">
            <a:avLst/>
          </a:prstGeom>
          <a:solidFill>
            <a:schemeClr val="accent6">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s-ES" dirty="0">
                <a:latin typeface="Helvetica"/>
                <a:cs typeface="Helvetica"/>
              </a:rPr>
              <a:t>Imagen</a:t>
            </a:r>
          </a:p>
        </p:txBody>
      </p:sp>
    </p:spTree>
    <p:extLst>
      <p:ext uri="{BB962C8B-B14F-4D97-AF65-F5344CB8AC3E}">
        <p14:creationId xmlns:p14="http://schemas.microsoft.com/office/powerpoint/2010/main" val="1811395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9E924D28-1170-3E48-B81C-D0D89470D968}"/>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436276835"/>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9435</TotalTime>
  <Words>78</Words>
  <Application>Microsoft Macintosh PowerPoint</Application>
  <PresentationFormat>Panorámica</PresentationFormat>
  <Paragraphs>14</Paragraphs>
  <Slides>4</Slides>
  <Notes>0</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4</vt:i4>
      </vt:variant>
    </vt:vector>
  </HeadingPairs>
  <TitlesOfParts>
    <vt:vector size="13" baseType="lpstr">
      <vt:lpstr>Arial</vt:lpstr>
      <vt:lpstr>Calibri</vt:lpstr>
      <vt:lpstr>Calibri Light</vt:lpstr>
      <vt:lpstr>Helvetica</vt:lpstr>
      <vt:lpstr>Helvetica Neue LT Std 57 Conden</vt:lpstr>
      <vt:lpstr>Helvetica Neue LT Std 57 Condensed Oblique</vt:lpstr>
      <vt:lpstr>Helvetica Neue LT Std 77 Bold C</vt:lpstr>
      <vt:lpstr>Times New Roman</vt:lpstr>
      <vt:lpstr>Tema de Office</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Mauricio Hernández</dc:creator>
  <cp:lastModifiedBy>Usuario de Microsoft Office</cp:lastModifiedBy>
  <cp:revision>197</cp:revision>
  <dcterms:created xsi:type="dcterms:W3CDTF">2018-04-19T13:28:48Z</dcterms:created>
  <dcterms:modified xsi:type="dcterms:W3CDTF">2018-08-22T14:38:35Z</dcterms:modified>
</cp:coreProperties>
</file>