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4"/>
    <p:restoredTop sz="94274"/>
  </p:normalViewPr>
  <p:slideViewPr>
    <p:cSldViewPr snapToGrid="0" snapToObjects="1">
      <p:cViewPr varScale="1">
        <p:scale>
          <a:sx n="104" d="100"/>
          <a:sy n="104" d="100"/>
        </p:scale>
        <p:origin x="232" y="6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7F2F794-C2E6-1347-B20D-45BE613E3D4D}"/>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9440</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200</cp:revision>
  <dcterms:created xsi:type="dcterms:W3CDTF">2018-04-19T13:28:48Z</dcterms:created>
  <dcterms:modified xsi:type="dcterms:W3CDTF">2018-08-22T14:59:24Z</dcterms:modified>
</cp:coreProperties>
</file>