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16"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3" autoAdjust="0"/>
    <p:restoredTop sz="94660"/>
  </p:normalViewPr>
  <p:slideViewPr>
    <p:cSldViewPr snapToGrid="0">
      <p:cViewPr varScale="1">
        <p:scale>
          <a:sx n="79" d="100"/>
          <a:sy n="79"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E27BC9-AA50-40B0-89D9-1DB5095AB17A}" type="doc">
      <dgm:prSet loTypeId="urn:microsoft.com/office/officeart/2005/8/layout/bProcess4" loCatId="process" qsTypeId="urn:microsoft.com/office/officeart/2005/8/quickstyle/simple1" qsCatId="simple" csTypeId="urn:microsoft.com/office/officeart/2005/8/colors/accent1_2" csCatId="accent1" phldr="1"/>
      <dgm:spPr/>
      <dgm:t>
        <a:bodyPr/>
        <a:lstStyle/>
        <a:p>
          <a:endParaRPr lang="es-CO"/>
        </a:p>
      </dgm:t>
    </dgm:pt>
    <dgm:pt modelId="{8B85C5CE-3627-4138-9AE6-3BF53083C460}">
      <dgm:prSet phldrT="[Texto]"/>
      <dgm:spPr/>
      <dgm:t>
        <a:bodyPr/>
        <a:lstStyle/>
        <a:p>
          <a:r>
            <a:rPr lang="es-CO" dirty="0" smtClean="0"/>
            <a:t>Redacción, Argumentación y Ortografía</a:t>
          </a:r>
          <a:endParaRPr lang="es-CO" dirty="0"/>
        </a:p>
      </dgm:t>
    </dgm:pt>
    <dgm:pt modelId="{0EA385B6-8755-407B-9CEA-5C0C0BD17EFB}" type="parTrans" cxnId="{2E260E00-1C1E-448E-AFFB-C003CB75F541}">
      <dgm:prSet/>
      <dgm:spPr/>
      <dgm:t>
        <a:bodyPr/>
        <a:lstStyle/>
        <a:p>
          <a:endParaRPr lang="es-CO"/>
        </a:p>
      </dgm:t>
    </dgm:pt>
    <dgm:pt modelId="{13791EC1-EE3F-4B23-B0E9-966B9722C272}" type="sibTrans" cxnId="{2E260E00-1C1E-448E-AFFB-C003CB75F541}">
      <dgm:prSet/>
      <dgm:spPr/>
      <dgm:t>
        <a:bodyPr/>
        <a:lstStyle/>
        <a:p>
          <a:endParaRPr lang="es-CO"/>
        </a:p>
      </dgm:t>
    </dgm:pt>
    <dgm:pt modelId="{8998047C-F81A-4AEC-A38E-3636982DADCD}">
      <dgm:prSet phldrT="[Texto]"/>
      <dgm:spPr/>
      <dgm:t>
        <a:bodyPr/>
        <a:lstStyle/>
        <a:p>
          <a:r>
            <a:rPr lang="es-CO" dirty="0" smtClean="0"/>
            <a:t>Impactos Positivo para el estudiante y el Programa</a:t>
          </a:r>
          <a:endParaRPr lang="es-CO" dirty="0"/>
        </a:p>
      </dgm:t>
    </dgm:pt>
    <dgm:pt modelId="{7597CE84-85FA-4C12-87EA-AFEB615E5D4E}" type="parTrans" cxnId="{F259DD6F-D048-4F6A-A7E4-2935A23DA9C9}">
      <dgm:prSet/>
      <dgm:spPr/>
      <dgm:t>
        <a:bodyPr/>
        <a:lstStyle/>
        <a:p>
          <a:endParaRPr lang="es-CO"/>
        </a:p>
      </dgm:t>
    </dgm:pt>
    <dgm:pt modelId="{0E925CAC-78DC-4667-ABA4-2E03784ED93A}" type="sibTrans" cxnId="{F259DD6F-D048-4F6A-A7E4-2935A23DA9C9}">
      <dgm:prSet/>
      <dgm:spPr/>
      <dgm:t>
        <a:bodyPr/>
        <a:lstStyle/>
        <a:p>
          <a:endParaRPr lang="es-CO"/>
        </a:p>
      </dgm:t>
    </dgm:pt>
    <dgm:pt modelId="{1D40052F-E931-4661-BB57-6099CB491772}">
      <dgm:prSet phldrT="[Texto]"/>
      <dgm:spPr/>
      <dgm:t>
        <a:bodyPr/>
        <a:lstStyle/>
        <a:p>
          <a:r>
            <a:rPr lang="es-CO" dirty="0" smtClean="0"/>
            <a:t>Contenidos según el Tema</a:t>
          </a:r>
          <a:endParaRPr lang="es-CO" dirty="0"/>
        </a:p>
      </dgm:t>
    </dgm:pt>
    <dgm:pt modelId="{37599452-0EC7-411A-8460-6C84C5F27D81}" type="parTrans" cxnId="{E49ECAA1-B536-4190-BBF5-FB82D6F83EB6}">
      <dgm:prSet/>
      <dgm:spPr/>
      <dgm:t>
        <a:bodyPr/>
        <a:lstStyle/>
        <a:p>
          <a:endParaRPr lang="es-CO"/>
        </a:p>
      </dgm:t>
    </dgm:pt>
    <dgm:pt modelId="{B835EEF7-C23C-408D-AF24-9C63158405BA}" type="sibTrans" cxnId="{E49ECAA1-B536-4190-BBF5-FB82D6F83EB6}">
      <dgm:prSet/>
      <dgm:spPr/>
      <dgm:t>
        <a:bodyPr/>
        <a:lstStyle/>
        <a:p>
          <a:endParaRPr lang="es-CO"/>
        </a:p>
      </dgm:t>
    </dgm:pt>
    <dgm:pt modelId="{1FAF9EF1-59C3-4A9E-9D45-3E836A9A2BDF}">
      <dgm:prSet phldrT="[Texto]"/>
      <dgm:spPr/>
      <dgm:t>
        <a:bodyPr/>
        <a:lstStyle/>
        <a:p>
          <a:r>
            <a:rPr lang="es-CO" dirty="0" smtClean="0"/>
            <a:t>Documentación y Recolección de Información</a:t>
          </a:r>
          <a:endParaRPr lang="es-CO" dirty="0"/>
        </a:p>
      </dgm:t>
    </dgm:pt>
    <dgm:pt modelId="{A57ABA1A-C1BC-493C-9C7C-644181053456}" type="parTrans" cxnId="{A7945DC8-4DB4-4B53-8E99-20FE40934270}">
      <dgm:prSet/>
      <dgm:spPr/>
      <dgm:t>
        <a:bodyPr/>
        <a:lstStyle/>
        <a:p>
          <a:endParaRPr lang="es-CO"/>
        </a:p>
      </dgm:t>
    </dgm:pt>
    <dgm:pt modelId="{DFC9F5EC-08AB-4F72-9995-35366487E178}" type="sibTrans" cxnId="{A7945DC8-4DB4-4B53-8E99-20FE40934270}">
      <dgm:prSet/>
      <dgm:spPr/>
      <dgm:t>
        <a:bodyPr/>
        <a:lstStyle/>
        <a:p>
          <a:endParaRPr lang="es-CO"/>
        </a:p>
      </dgm:t>
    </dgm:pt>
    <dgm:pt modelId="{D72E01A4-F946-418C-93AB-320C7193B42E}">
      <dgm:prSet phldrT="[Texto]"/>
      <dgm:spPr/>
      <dgm:t>
        <a:bodyPr/>
        <a:lstStyle/>
        <a:p>
          <a:r>
            <a:rPr lang="es-CO" dirty="0" smtClean="0"/>
            <a:t>Estructura de la Parte Metodológica</a:t>
          </a:r>
          <a:endParaRPr lang="es-CO" dirty="0"/>
        </a:p>
      </dgm:t>
    </dgm:pt>
    <dgm:pt modelId="{63D6CE12-7214-4CDA-8A9A-33C9A4E85685}" type="parTrans" cxnId="{BAE323F5-48EE-4930-A49F-F5B1923C1E86}">
      <dgm:prSet/>
      <dgm:spPr/>
      <dgm:t>
        <a:bodyPr/>
        <a:lstStyle/>
        <a:p>
          <a:endParaRPr lang="es-CO"/>
        </a:p>
      </dgm:t>
    </dgm:pt>
    <dgm:pt modelId="{734D3FF4-9DEA-4834-A4C3-12D431F4A8E9}" type="sibTrans" cxnId="{BAE323F5-48EE-4930-A49F-F5B1923C1E86}">
      <dgm:prSet/>
      <dgm:spPr/>
      <dgm:t>
        <a:bodyPr/>
        <a:lstStyle/>
        <a:p>
          <a:endParaRPr lang="es-CO"/>
        </a:p>
      </dgm:t>
    </dgm:pt>
    <dgm:pt modelId="{B21771A6-DD11-4582-B6B2-56C3CF0CACC7}">
      <dgm:prSet phldrT="[Texto]"/>
      <dgm:spPr/>
      <dgm:t>
        <a:bodyPr/>
        <a:lstStyle/>
        <a:p>
          <a:r>
            <a:rPr lang="es-CO" dirty="0" smtClean="0"/>
            <a:t>Aplicación de Conocimientos de la carrera</a:t>
          </a:r>
          <a:endParaRPr lang="es-CO" dirty="0"/>
        </a:p>
      </dgm:t>
    </dgm:pt>
    <dgm:pt modelId="{A05C4B64-8036-40A1-B0AB-0D48DEB30DBA}" type="parTrans" cxnId="{1DC514E2-8C73-4D9F-A4C5-447B1E776F84}">
      <dgm:prSet/>
      <dgm:spPr/>
      <dgm:t>
        <a:bodyPr/>
        <a:lstStyle/>
        <a:p>
          <a:endParaRPr lang="es-CO"/>
        </a:p>
      </dgm:t>
    </dgm:pt>
    <dgm:pt modelId="{F92DE593-BD95-4929-B227-8043D06F35F0}" type="sibTrans" cxnId="{1DC514E2-8C73-4D9F-A4C5-447B1E776F84}">
      <dgm:prSet/>
      <dgm:spPr/>
      <dgm:t>
        <a:bodyPr/>
        <a:lstStyle/>
        <a:p>
          <a:endParaRPr lang="es-CO"/>
        </a:p>
      </dgm:t>
    </dgm:pt>
    <dgm:pt modelId="{E74BEBEC-38E2-435F-9A67-438876DCB4EE}">
      <dgm:prSet phldrT="[Texto]"/>
      <dgm:spPr/>
      <dgm:t>
        <a:bodyPr/>
        <a:lstStyle/>
        <a:p>
          <a:r>
            <a:rPr lang="es-CO" dirty="0" smtClean="0"/>
            <a:t>Bibliografía y </a:t>
          </a:r>
          <a:r>
            <a:rPr lang="es-CO" dirty="0" err="1" smtClean="0"/>
            <a:t>Webgrafía</a:t>
          </a:r>
          <a:endParaRPr lang="es-CO" dirty="0"/>
        </a:p>
      </dgm:t>
    </dgm:pt>
    <dgm:pt modelId="{D2908528-A634-47A9-B602-1674F87A168D}" type="parTrans" cxnId="{ACA7BA3F-E089-4144-9774-FC67710204F5}">
      <dgm:prSet/>
      <dgm:spPr/>
      <dgm:t>
        <a:bodyPr/>
        <a:lstStyle/>
        <a:p>
          <a:endParaRPr lang="es-CO"/>
        </a:p>
      </dgm:t>
    </dgm:pt>
    <dgm:pt modelId="{4AAAB7FB-3366-4DF9-A715-E5AFB21C9CFD}" type="sibTrans" cxnId="{ACA7BA3F-E089-4144-9774-FC67710204F5}">
      <dgm:prSet/>
      <dgm:spPr/>
      <dgm:t>
        <a:bodyPr/>
        <a:lstStyle/>
        <a:p>
          <a:endParaRPr lang="es-CO"/>
        </a:p>
      </dgm:t>
    </dgm:pt>
    <dgm:pt modelId="{06C8B330-A66E-46C2-AA93-B4A477ADD6EF}">
      <dgm:prSet phldrT="[Texto]"/>
      <dgm:spPr/>
      <dgm:t>
        <a:bodyPr/>
        <a:lstStyle/>
        <a:p>
          <a:r>
            <a:rPr lang="es-CO" dirty="0" smtClean="0"/>
            <a:t>Aplicación de Normas APA</a:t>
          </a:r>
          <a:endParaRPr lang="es-CO" dirty="0"/>
        </a:p>
      </dgm:t>
    </dgm:pt>
    <dgm:pt modelId="{B0F61832-CDBD-43F3-A50C-BB00447E00DD}" type="parTrans" cxnId="{E59255BB-7138-47BE-BE91-8AE953B43A26}">
      <dgm:prSet/>
      <dgm:spPr/>
      <dgm:t>
        <a:bodyPr/>
        <a:lstStyle/>
        <a:p>
          <a:endParaRPr lang="es-CO"/>
        </a:p>
      </dgm:t>
    </dgm:pt>
    <dgm:pt modelId="{6E8F9746-FCCF-4BB7-8F21-FF3DAEDBE815}" type="sibTrans" cxnId="{E59255BB-7138-47BE-BE91-8AE953B43A26}">
      <dgm:prSet/>
      <dgm:spPr/>
      <dgm:t>
        <a:bodyPr/>
        <a:lstStyle/>
        <a:p>
          <a:endParaRPr lang="es-CO"/>
        </a:p>
      </dgm:t>
    </dgm:pt>
    <dgm:pt modelId="{100D0EF7-C213-44A6-8932-E708142FB531}">
      <dgm:prSet/>
      <dgm:spPr/>
      <dgm:t>
        <a:bodyPr/>
        <a:lstStyle/>
        <a:p>
          <a:r>
            <a:rPr lang="es-CO" dirty="0" smtClean="0"/>
            <a:t>Análisis de Resultados y Presentación Anexos</a:t>
          </a:r>
          <a:endParaRPr lang="es-CO" dirty="0"/>
        </a:p>
      </dgm:t>
    </dgm:pt>
    <dgm:pt modelId="{F3E5653F-5ACD-4722-A93D-64D4AA615997}" type="parTrans" cxnId="{F59F1E09-7684-4C2A-BE80-BBF6DA1D9A4F}">
      <dgm:prSet/>
      <dgm:spPr/>
      <dgm:t>
        <a:bodyPr/>
        <a:lstStyle/>
        <a:p>
          <a:endParaRPr lang="es-CO"/>
        </a:p>
      </dgm:t>
    </dgm:pt>
    <dgm:pt modelId="{F731B784-7CE0-48B8-88BF-F32074709BCE}" type="sibTrans" cxnId="{F59F1E09-7684-4C2A-BE80-BBF6DA1D9A4F}">
      <dgm:prSet/>
      <dgm:spPr/>
      <dgm:t>
        <a:bodyPr/>
        <a:lstStyle/>
        <a:p>
          <a:endParaRPr lang="es-CO"/>
        </a:p>
      </dgm:t>
    </dgm:pt>
    <dgm:pt modelId="{D5B1DA6E-460A-480E-94B4-4FFA2D995004}" type="pres">
      <dgm:prSet presAssocID="{23E27BC9-AA50-40B0-89D9-1DB5095AB17A}" presName="Name0" presStyleCnt="0">
        <dgm:presLayoutVars>
          <dgm:dir/>
          <dgm:resizeHandles/>
        </dgm:presLayoutVars>
      </dgm:prSet>
      <dgm:spPr/>
      <dgm:t>
        <a:bodyPr/>
        <a:lstStyle/>
        <a:p>
          <a:endParaRPr lang="es-CO"/>
        </a:p>
      </dgm:t>
    </dgm:pt>
    <dgm:pt modelId="{7BE6C5CD-0767-49C6-9C6F-B6924FF7BEAE}" type="pres">
      <dgm:prSet presAssocID="{8B85C5CE-3627-4138-9AE6-3BF53083C460}" presName="compNode" presStyleCnt="0"/>
      <dgm:spPr/>
    </dgm:pt>
    <dgm:pt modelId="{5E90B08C-0A84-4582-85F2-ADC224867453}" type="pres">
      <dgm:prSet presAssocID="{8B85C5CE-3627-4138-9AE6-3BF53083C460}" presName="dummyConnPt" presStyleCnt="0"/>
      <dgm:spPr/>
    </dgm:pt>
    <dgm:pt modelId="{D386B9FD-8B65-4F64-804C-14C5E9BD2A53}" type="pres">
      <dgm:prSet presAssocID="{8B85C5CE-3627-4138-9AE6-3BF53083C460}" presName="node" presStyleLbl="node1" presStyleIdx="0" presStyleCnt="9">
        <dgm:presLayoutVars>
          <dgm:bulletEnabled val="1"/>
        </dgm:presLayoutVars>
      </dgm:prSet>
      <dgm:spPr/>
      <dgm:t>
        <a:bodyPr/>
        <a:lstStyle/>
        <a:p>
          <a:endParaRPr lang="es-CO"/>
        </a:p>
      </dgm:t>
    </dgm:pt>
    <dgm:pt modelId="{E3CE3932-4B5E-44DF-B018-9BD6BCE3FBD3}" type="pres">
      <dgm:prSet presAssocID="{13791EC1-EE3F-4B23-B0E9-966B9722C272}" presName="sibTrans" presStyleLbl="bgSibTrans2D1" presStyleIdx="0" presStyleCnt="8"/>
      <dgm:spPr/>
      <dgm:t>
        <a:bodyPr/>
        <a:lstStyle/>
        <a:p>
          <a:endParaRPr lang="es-CO"/>
        </a:p>
      </dgm:t>
    </dgm:pt>
    <dgm:pt modelId="{FF1BB6E3-A042-43E1-BE95-1ABA56992F00}" type="pres">
      <dgm:prSet presAssocID="{8998047C-F81A-4AEC-A38E-3636982DADCD}" presName="compNode" presStyleCnt="0"/>
      <dgm:spPr/>
    </dgm:pt>
    <dgm:pt modelId="{BDB37082-5382-474D-827A-107AB01AA4C7}" type="pres">
      <dgm:prSet presAssocID="{8998047C-F81A-4AEC-A38E-3636982DADCD}" presName="dummyConnPt" presStyleCnt="0"/>
      <dgm:spPr/>
    </dgm:pt>
    <dgm:pt modelId="{632D2DBD-9F29-43D7-B217-648FE9399A7C}" type="pres">
      <dgm:prSet presAssocID="{8998047C-F81A-4AEC-A38E-3636982DADCD}" presName="node" presStyleLbl="node1" presStyleIdx="1" presStyleCnt="9">
        <dgm:presLayoutVars>
          <dgm:bulletEnabled val="1"/>
        </dgm:presLayoutVars>
      </dgm:prSet>
      <dgm:spPr/>
      <dgm:t>
        <a:bodyPr/>
        <a:lstStyle/>
        <a:p>
          <a:endParaRPr lang="es-CO"/>
        </a:p>
      </dgm:t>
    </dgm:pt>
    <dgm:pt modelId="{119D5366-DAEA-4A3B-8EDF-79C24AAC0055}" type="pres">
      <dgm:prSet presAssocID="{0E925CAC-78DC-4667-ABA4-2E03784ED93A}" presName="sibTrans" presStyleLbl="bgSibTrans2D1" presStyleIdx="1" presStyleCnt="8"/>
      <dgm:spPr/>
      <dgm:t>
        <a:bodyPr/>
        <a:lstStyle/>
        <a:p>
          <a:endParaRPr lang="es-CO"/>
        </a:p>
      </dgm:t>
    </dgm:pt>
    <dgm:pt modelId="{CFECC107-DDCD-49EC-8322-5186442F8C32}" type="pres">
      <dgm:prSet presAssocID="{1D40052F-E931-4661-BB57-6099CB491772}" presName="compNode" presStyleCnt="0"/>
      <dgm:spPr/>
    </dgm:pt>
    <dgm:pt modelId="{5E7B1791-3835-4CE4-B92A-E1C1BB676FBA}" type="pres">
      <dgm:prSet presAssocID="{1D40052F-E931-4661-BB57-6099CB491772}" presName="dummyConnPt" presStyleCnt="0"/>
      <dgm:spPr/>
    </dgm:pt>
    <dgm:pt modelId="{6426F3DC-1AEB-41BE-AF5C-F96D702D4788}" type="pres">
      <dgm:prSet presAssocID="{1D40052F-E931-4661-BB57-6099CB491772}" presName="node" presStyleLbl="node1" presStyleIdx="2" presStyleCnt="9">
        <dgm:presLayoutVars>
          <dgm:bulletEnabled val="1"/>
        </dgm:presLayoutVars>
      </dgm:prSet>
      <dgm:spPr/>
      <dgm:t>
        <a:bodyPr/>
        <a:lstStyle/>
        <a:p>
          <a:endParaRPr lang="es-CO"/>
        </a:p>
      </dgm:t>
    </dgm:pt>
    <dgm:pt modelId="{258B846F-0DB8-4BF6-8675-0D909403D363}" type="pres">
      <dgm:prSet presAssocID="{B835EEF7-C23C-408D-AF24-9C63158405BA}" presName="sibTrans" presStyleLbl="bgSibTrans2D1" presStyleIdx="2" presStyleCnt="8"/>
      <dgm:spPr/>
      <dgm:t>
        <a:bodyPr/>
        <a:lstStyle/>
        <a:p>
          <a:endParaRPr lang="es-CO"/>
        </a:p>
      </dgm:t>
    </dgm:pt>
    <dgm:pt modelId="{D0931AD7-FF7C-45CC-A705-C937A0BE5B8C}" type="pres">
      <dgm:prSet presAssocID="{1FAF9EF1-59C3-4A9E-9D45-3E836A9A2BDF}" presName="compNode" presStyleCnt="0"/>
      <dgm:spPr/>
    </dgm:pt>
    <dgm:pt modelId="{1541428C-6EA5-4E94-A7DC-0B65920CBEDE}" type="pres">
      <dgm:prSet presAssocID="{1FAF9EF1-59C3-4A9E-9D45-3E836A9A2BDF}" presName="dummyConnPt" presStyleCnt="0"/>
      <dgm:spPr/>
    </dgm:pt>
    <dgm:pt modelId="{8C264A69-8E81-46A3-B46E-8CD7869C3B83}" type="pres">
      <dgm:prSet presAssocID="{1FAF9EF1-59C3-4A9E-9D45-3E836A9A2BDF}" presName="node" presStyleLbl="node1" presStyleIdx="3" presStyleCnt="9">
        <dgm:presLayoutVars>
          <dgm:bulletEnabled val="1"/>
        </dgm:presLayoutVars>
      </dgm:prSet>
      <dgm:spPr/>
      <dgm:t>
        <a:bodyPr/>
        <a:lstStyle/>
        <a:p>
          <a:endParaRPr lang="es-CO"/>
        </a:p>
      </dgm:t>
    </dgm:pt>
    <dgm:pt modelId="{8AF6C8AA-A993-4103-A809-8EFBA776BE68}" type="pres">
      <dgm:prSet presAssocID="{DFC9F5EC-08AB-4F72-9995-35366487E178}" presName="sibTrans" presStyleLbl="bgSibTrans2D1" presStyleIdx="3" presStyleCnt="8"/>
      <dgm:spPr/>
      <dgm:t>
        <a:bodyPr/>
        <a:lstStyle/>
        <a:p>
          <a:endParaRPr lang="es-CO"/>
        </a:p>
      </dgm:t>
    </dgm:pt>
    <dgm:pt modelId="{16911B7B-83ED-44E6-A1F4-9246633ECF66}" type="pres">
      <dgm:prSet presAssocID="{D72E01A4-F946-418C-93AB-320C7193B42E}" presName="compNode" presStyleCnt="0"/>
      <dgm:spPr/>
    </dgm:pt>
    <dgm:pt modelId="{1504C448-CA25-4231-A53A-F48730BC35F9}" type="pres">
      <dgm:prSet presAssocID="{D72E01A4-F946-418C-93AB-320C7193B42E}" presName="dummyConnPt" presStyleCnt="0"/>
      <dgm:spPr/>
    </dgm:pt>
    <dgm:pt modelId="{29BC5942-8CED-4F14-88A5-084914118469}" type="pres">
      <dgm:prSet presAssocID="{D72E01A4-F946-418C-93AB-320C7193B42E}" presName="node" presStyleLbl="node1" presStyleIdx="4" presStyleCnt="9">
        <dgm:presLayoutVars>
          <dgm:bulletEnabled val="1"/>
        </dgm:presLayoutVars>
      </dgm:prSet>
      <dgm:spPr/>
      <dgm:t>
        <a:bodyPr/>
        <a:lstStyle/>
        <a:p>
          <a:endParaRPr lang="es-CO"/>
        </a:p>
      </dgm:t>
    </dgm:pt>
    <dgm:pt modelId="{91470C2F-27DF-458A-B2D9-DB5FF6C39888}" type="pres">
      <dgm:prSet presAssocID="{734D3FF4-9DEA-4834-A4C3-12D431F4A8E9}" presName="sibTrans" presStyleLbl="bgSibTrans2D1" presStyleIdx="4" presStyleCnt="8"/>
      <dgm:spPr/>
      <dgm:t>
        <a:bodyPr/>
        <a:lstStyle/>
        <a:p>
          <a:endParaRPr lang="es-CO"/>
        </a:p>
      </dgm:t>
    </dgm:pt>
    <dgm:pt modelId="{43E6EE33-8630-459F-B888-BD12C056D7DB}" type="pres">
      <dgm:prSet presAssocID="{B21771A6-DD11-4582-B6B2-56C3CF0CACC7}" presName="compNode" presStyleCnt="0"/>
      <dgm:spPr/>
    </dgm:pt>
    <dgm:pt modelId="{0D09B010-A98E-43FB-B55D-3B21ABCEFCE9}" type="pres">
      <dgm:prSet presAssocID="{B21771A6-DD11-4582-B6B2-56C3CF0CACC7}" presName="dummyConnPt" presStyleCnt="0"/>
      <dgm:spPr/>
    </dgm:pt>
    <dgm:pt modelId="{D1D0C1AA-2821-41AA-9EA3-0234ADD7B5C2}" type="pres">
      <dgm:prSet presAssocID="{B21771A6-DD11-4582-B6B2-56C3CF0CACC7}" presName="node" presStyleLbl="node1" presStyleIdx="5" presStyleCnt="9">
        <dgm:presLayoutVars>
          <dgm:bulletEnabled val="1"/>
        </dgm:presLayoutVars>
      </dgm:prSet>
      <dgm:spPr/>
      <dgm:t>
        <a:bodyPr/>
        <a:lstStyle/>
        <a:p>
          <a:endParaRPr lang="es-CO"/>
        </a:p>
      </dgm:t>
    </dgm:pt>
    <dgm:pt modelId="{A11D15E3-777D-42D2-A5C9-1482FDBEF027}" type="pres">
      <dgm:prSet presAssocID="{F92DE593-BD95-4929-B227-8043D06F35F0}" presName="sibTrans" presStyleLbl="bgSibTrans2D1" presStyleIdx="5" presStyleCnt="8"/>
      <dgm:spPr/>
      <dgm:t>
        <a:bodyPr/>
        <a:lstStyle/>
        <a:p>
          <a:endParaRPr lang="es-CO"/>
        </a:p>
      </dgm:t>
    </dgm:pt>
    <dgm:pt modelId="{060A5740-EF91-4636-9150-07FC2805CD1D}" type="pres">
      <dgm:prSet presAssocID="{100D0EF7-C213-44A6-8932-E708142FB531}" presName="compNode" presStyleCnt="0"/>
      <dgm:spPr/>
    </dgm:pt>
    <dgm:pt modelId="{37F3C1EA-6A12-43ED-BB7D-56F41D68A179}" type="pres">
      <dgm:prSet presAssocID="{100D0EF7-C213-44A6-8932-E708142FB531}" presName="dummyConnPt" presStyleCnt="0"/>
      <dgm:spPr/>
    </dgm:pt>
    <dgm:pt modelId="{396288CA-20BC-4AC6-914A-971984C24735}" type="pres">
      <dgm:prSet presAssocID="{100D0EF7-C213-44A6-8932-E708142FB531}" presName="node" presStyleLbl="node1" presStyleIdx="6" presStyleCnt="9">
        <dgm:presLayoutVars>
          <dgm:bulletEnabled val="1"/>
        </dgm:presLayoutVars>
      </dgm:prSet>
      <dgm:spPr/>
      <dgm:t>
        <a:bodyPr/>
        <a:lstStyle/>
        <a:p>
          <a:endParaRPr lang="es-CO"/>
        </a:p>
      </dgm:t>
    </dgm:pt>
    <dgm:pt modelId="{303CC840-2716-41D4-AF6D-2A5B42AC222F}" type="pres">
      <dgm:prSet presAssocID="{F731B784-7CE0-48B8-88BF-F32074709BCE}" presName="sibTrans" presStyleLbl="bgSibTrans2D1" presStyleIdx="6" presStyleCnt="8"/>
      <dgm:spPr/>
      <dgm:t>
        <a:bodyPr/>
        <a:lstStyle/>
        <a:p>
          <a:endParaRPr lang="es-CO"/>
        </a:p>
      </dgm:t>
    </dgm:pt>
    <dgm:pt modelId="{E5B69473-914B-4C49-984E-77C042E765D0}" type="pres">
      <dgm:prSet presAssocID="{E74BEBEC-38E2-435F-9A67-438876DCB4EE}" presName="compNode" presStyleCnt="0"/>
      <dgm:spPr/>
    </dgm:pt>
    <dgm:pt modelId="{3B454E21-27A9-4712-B827-D51F2DE99DC3}" type="pres">
      <dgm:prSet presAssocID="{E74BEBEC-38E2-435F-9A67-438876DCB4EE}" presName="dummyConnPt" presStyleCnt="0"/>
      <dgm:spPr/>
    </dgm:pt>
    <dgm:pt modelId="{98605A70-A14C-4AB5-92E4-E80C46E7AD9C}" type="pres">
      <dgm:prSet presAssocID="{E74BEBEC-38E2-435F-9A67-438876DCB4EE}" presName="node" presStyleLbl="node1" presStyleIdx="7" presStyleCnt="9">
        <dgm:presLayoutVars>
          <dgm:bulletEnabled val="1"/>
        </dgm:presLayoutVars>
      </dgm:prSet>
      <dgm:spPr/>
      <dgm:t>
        <a:bodyPr/>
        <a:lstStyle/>
        <a:p>
          <a:endParaRPr lang="es-CO"/>
        </a:p>
      </dgm:t>
    </dgm:pt>
    <dgm:pt modelId="{5E5B1B7B-3173-46C9-8DC4-EB03667412AB}" type="pres">
      <dgm:prSet presAssocID="{4AAAB7FB-3366-4DF9-A715-E5AFB21C9CFD}" presName="sibTrans" presStyleLbl="bgSibTrans2D1" presStyleIdx="7" presStyleCnt="8"/>
      <dgm:spPr/>
      <dgm:t>
        <a:bodyPr/>
        <a:lstStyle/>
        <a:p>
          <a:endParaRPr lang="es-CO"/>
        </a:p>
      </dgm:t>
    </dgm:pt>
    <dgm:pt modelId="{CC347D3E-66C6-4526-89DB-B956A6C9EE76}" type="pres">
      <dgm:prSet presAssocID="{06C8B330-A66E-46C2-AA93-B4A477ADD6EF}" presName="compNode" presStyleCnt="0"/>
      <dgm:spPr/>
    </dgm:pt>
    <dgm:pt modelId="{10D1ACE5-F3A4-490A-AB15-E9FE732A7642}" type="pres">
      <dgm:prSet presAssocID="{06C8B330-A66E-46C2-AA93-B4A477ADD6EF}" presName="dummyConnPt" presStyleCnt="0"/>
      <dgm:spPr/>
    </dgm:pt>
    <dgm:pt modelId="{6E65CD38-6D6C-4F75-80F8-48C80FF2EB26}" type="pres">
      <dgm:prSet presAssocID="{06C8B330-A66E-46C2-AA93-B4A477ADD6EF}" presName="node" presStyleLbl="node1" presStyleIdx="8" presStyleCnt="9">
        <dgm:presLayoutVars>
          <dgm:bulletEnabled val="1"/>
        </dgm:presLayoutVars>
      </dgm:prSet>
      <dgm:spPr/>
      <dgm:t>
        <a:bodyPr/>
        <a:lstStyle/>
        <a:p>
          <a:endParaRPr lang="es-CO"/>
        </a:p>
      </dgm:t>
    </dgm:pt>
  </dgm:ptLst>
  <dgm:cxnLst>
    <dgm:cxn modelId="{ACA7BA3F-E089-4144-9774-FC67710204F5}" srcId="{23E27BC9-AA50-40B0-89D9-1DB5095AB17A}" destId="{E74BEBEC-38E2-435F-9A67-438876DCB4EE}" srcOrd="7" destOrd="0" parTransId="{D2908528-A634-47A9-B602-1674F87A168D}" sibTransId="{4AAAB7FB-3366-4DF9-A715-E5AFB21C9CFD}"/>
    <dgm:cxn modelId="{343990D6-F1F6-4964-8086-3C6AC291765F}" type="presOf" srcId="{E74BEBEC-38E2-435F-9A67-438876DCB4EE}" destId="{98605A70-A14C-4AB5-92E4-E80C46E7AD9C}" srcOrd="0" destOrd="0" presId="urn:microsoft.com/office/officeart/2005/8/layout/bProcess4"/>
    <dgm:cxn modelId="{1BCE4AFD-FE87-4767-8302-4C2E25D3C567}" type="presOf" srcId="{D72E01A4-F946-418C-93AB-320C7193B42E}" destId="{29BC5942-8CED-4F14-88A5-084914118469}" srcOrd="0" destOrd="0" presId="urn:microsoft.com/office/officeart/2005/8/layout/bProcess4"/>
    <dgm:cxn modelId="{72D6F99A-1EC8-46E2-A529-B1BC85BC98CF}" type="presOf" srcId="{06C8B330-A66E-46C2-AA93-B4A477ADD6EF}" destId="{6E65CD38-6D6C-4F75-80F8-48C80FF2EB26}" srcOrd="0" destOrd="0" presId="urn:microsoft.com/office/officeart/2005/8/layout/bProcess4"/>
    <dgm:cxn modelId="{F59F1E09-7684-4C2A-BE80-BBF6DA1D9A4F}" srcId="{23E27BC9-AA50-40B0-89D9-1DB5095AB17A}" destId="{100D0EF7-C213-44A6-8932-E708142FB531}" srcOrd="6" destOrd="0" parTransId="{F3E5653F-5ACD-4722-A93D-64D4AA615997}" sibTransId="{F731B784-7CE0-48B8-88BF-F32074709BCE}"/>
    <dgm:cxn modelId="{BAE323F5-48EE-4930-A49F-F5B1923C1E86}" srcId="{23E27BC9-AA50-40B0-89D9-1DB5095AB17A}" destId="{D72E01A4-F946-418C-93AB-320C7193B42E}" srcOrd="4" destOrd="0" parTransId="{63D6CE12-7214-4CDA-8A9A-33C9A4E85685}" sibTransId="{734D3FF4-9DEA-4834-A4C3-12D431F4A8E9}"/>
    <dgm:cxn modelId="{F35A22EA-78AB-42BE-8CB9-D4474D9E3C32}" type="presOf" srcId="{1D40052F-E931-4661-BB57-6099CB491772}" destId="{6426F3DC-1AEB-41BE-AF5C-F96D702D4788}" srcOrd="0" destOrd="0" presId="urn:microsoft.com/office/officeart/2005/8/layout/bProcess4"/>
    <dgm:cxn modelId="{E577F887-06DC-48F5-9CBF-EA446FEE972C}" type="presOf" srcId="{734D3FF4-9DEA-4834-A4C3-12D431F4A8E9}" destId="{91470C2F-27DF-458A-B2D9-DB5FF6C39888}" srcOrd="0" destOrd="0" presId="urn:microsoft.com/office/officeart/2005/8/layout/bProcess4"/>
    <dgm:cxn modelId="{1DC514E2-8C73-4D9F-A4C5-447B1E776F84}" srcId="{23E27BC9-AA50-40B0-89D9-1DB5095AB17A}" destId="{B21771A6-DD11-4582-B6B2-56C3CF0CACC7}" srcOrd="5" destOrd="0" parTransId="{A05C4B64-8036-40A1-B0AB-0D48DEB30DBA}" sibTransId="{F92DE593-BD95-4929-B227-8043D06F35F0}"/>
    <dgm:cxn modelId="{E59255BB-7138-47BE-BE91-8AE953B43A26}" srcId="{23E27BC9-AA50-40B0-89D9-1DB5095AB17A}" destId="{06C8B330-A66E-46C2-AA93-B4A477ADD6EF}" srcOrd="8" destOrd="0" parTransId="{B0F61832-CDBD-43F3-A50C-BB00447E00DD}" sibTransId="{6E8F9746-FCCF-4BB7-8F21-FF3DAEDBE815}"/>
    <dgm:cxn modelId="{3598DA77-5D27-40A9-B9CF-5BD2FF64264C}" type="presOf" srcId="{4AAAB7FB-3366-4DF9-A715-E5AFB21C9CFD}" destId="{5E5B1B7B-3173-46C9-8DC4-EB03667412AB}" srcOrd="0" destOrd="0" presId="urn:microsoft.com/office/officeart/2005/8/layout/bProcess4"/>
    <dgm:cxn modelId="{358E9CBD-6CE7-408F-823F-682540E008B1}" type="presOf" srcId="{23E27BC9-AA50-40B0-89D9-1DB5095AB17A}" destId="{D5B1DA6E-460A-480E-94B4-4FFA2D995004}" srcOrd="0" destOrd="0" presId="urn:microsoft.com/office/officeart/2005/8/layout/bProcess4"/>
    <dgm:cxn modelId="{E49ECAA1-B536-4190-BBF5-FB82D6F83EB6}" srcId="{23E27BC9-AA50-40B0-89D9-1DB5095AB17A}" destId="{1D40052F-E931-4661-BB57-6099CB491772}" srcOrd="2" destOrd="0" parTransId="{37599452-0EC7-411A-8460-6C84C5F27D81}" sibTransId="{B835EEF7-C23C-408D-AF24-9C63158405BA}"/>
    <dgm:cxn modelId="{EA701EF8-1645-4810-953C-CB4B1ECCC666}" type="presOf" srcId="{0E925CAC-78DC-4667-ABA4-2E03784ED93A}" destId="{119D5366-DAEA-4A3B-8EDF-79C24AAC0055}" srcOrd="0" destOrd="0" presId="urn:microsoft.com/office/officeart/2005/8/layout/bProcess4"/>
    <dgm:cxn modelId="{39DCE85B-F684-4A66-86F1-1FE3F0996F36}" type="presOf" srcId="{DFC9F5EC-08AB-4F72-9995-35366487E178}" destId="{8AF6C8AA-A993-4103-A809-8EFBA776BE68}" srcOrd="0" destOrd="0" presId="urn:microsoft.com/office/officeart/2005/8/layout/bProcess4"/>
    <dgm:cxn modelId="{2E260E00-1C1E-448E-AFFB-C003CB75F541}" srcId="{23E27BC9-AA50-40B0-89D9-1DB5095AB17A}" destId="{8B85C5CE-3627-4138-9AE6-3BF53083C460}" srcOrd="0" destOrd="0" parTransId="{0EA385B6-8755-407B-9CEA-5C0C0BD17EFB}" sibTransId="{13791EC1-EE3F-4B23-B0E9-966B9722C272}"/>
    <dgm:cxn modelId="{180BD838-5E6D-4C9B-91CC-34B85C9B68FD}" type="presOf" srcId="{F92DE593-BD95-4929-B227-8043D06F35F0}" destId="{A11D15E3-777D-42D2-A5C9-1482FDBEF027}" srcOrd="0" destOrd="0" presId="urn:microsoft.com/office/officeart/2005/8/layout/bProcess4"/>
    <dgm:cxn modelId="{E7B35928-D608-482F-9235-B609BC0551E4}" type="presOf" srcId="{100D0EF7-C213-44A6-8932-E708142FB531}" destId="{396288CA-20BC-4AC6-914A-971984C24735}" srcOrd="0" destOrd="0" presId="urn:microsoft.com/office/officeart/2005/8/layout/bProcess4"/>
    <dgm:cxn modelId="{6D0C33A5-9648-49BC-932C-06A0DB1DFD54}" type="presOf" srcId="{13791EC1-EE3F-4B23-B0E9-966B9722C272}" destId="{E3CE3932-4B5E-44DF-B018-9BD6BCE3FBD3}" srcOrd="0" destOrd="0" presId="urn:microsoft.com/office/officeart/2005/8/layout/bProcess4"/>
    <dgm:cxn modelId="{DAB0B221-381C-4C27-A76A-3B4196F2100F}" type="presOf" srcId="{8B85C5CE-3627-4138-9AE6-3BF53083C460}" destId="{D386B9FD-8B65-4F64-804C-14C5E9BD2A53}" srcOrd="0" destOrd="0" presId="urn:microsoft.com/office/officeart/2005/8/layout/bProcess4"/>
    <dgm:cxn modelId="{67317841-537C-4A63-ACCE-C3954BD7BD3D}" type="presOf" srcId="{B21771A6-DD11-4582-B6B2-56C3CF0CACC7}" destId="{D1D0C1AA-2821-41AA-9EA3-0234ADD7B5C2}" srcOrd="0" destOrd="0" presId="urn:microsoft.com/office/officeart/2005/8/layout/bProcess4"/>
    <dgm:cxn modelId="{A7945DC8-4DB4-4B53-8E99-20FE40934270}" srcId="{23E27BC9-AA50-40B0-89D9-1DB5095AB17A}" destId="{1FAF9EF1-59C3-4A9E-9D45-3E836A9A2BDF}" srcOrd="3" destOrd="0" parTransId="{A57ABA1A-C1BC-493C-9C7C-644181053456}" sibTransId="{DFC9F5EC-08AB-4F72-9995-35366487E178}"/>
    <dgm:cxn modelId="{0FB9505E-7949-48B4-A878-FC792DAEB7BF}" type="presOf" srcId="{B835EEF7-C23C-408D-AF24-9C63158405BA}" destId="{258B846F-0DB8-4BF6-8675-0D909403D363}" srcOrd="0" destOrd="0" presId="urn:microsoft.com/office/officeart/2005/8/layout/bProcess4"/>
    <dgm:cxn modelId="{F259DD6F-D048-4F6A-A7E4-2935A23DA9C9}" srcId="{23E27BC9-AA50-40B0-89D9-1DB5095AB17A}" destId="{8998047C-F81A-4AEC-A38E-3636982DADCD}" srcOrd="1" destOrd="0" parTransId="{7597CE84-85FA-4C12-87EA-AFEB615E5D4E}" sibTransId="{0E925CAC-78DC-4667-ABA4-2E03784ED93A}"/>
    <dgm:cxn modelId="{71EA9213-A44E-48D0-A307-6824AE5A49BD}" type="presOf" srcId="{8998047C-F81A-4AEC-A38E-3636982DADCD}" destId="{632D2DBD-9F29-43D7-B217-648FE9399A7C}" srcOrd="0" destOrd="0" presId="urn:microsoft.com/office/officeart/2005/8/layout/bProcess4"/>
    <dgm:cxn modelId="{406AFB52-61CC-4847-90D9-2147D4327073}" type="presOf" srcId="{F731B784-7CE0-48B8-88BF-F32074709BCE}" destId="{303CC840-2716-41D4-AF6D-2A5B42AC222F}" srcOrd="0" destOrd="0" presId="urn:microsoft.com/office/officeart/2005/8/layout/bProcess4"/>
    <dgm:cxn modelId="{35665116-BBCD-45A8-AB43-C801978AAB56}" type="presOf" srcId="{1FAF9EF1-59C3-4A9E-9D45-3E836A9A2BDF}" destId="{8C264A69-8E81-46A3-B46E-8CD7869C3B83}" srcOrd="0" destOrd="0" presId="urn:microsoft.com/office/officeart/2005/8/layout/bProcess4"/>
    <dgm:cxn modelId="{794BF29E-0F90-4761-9AD8-661C543DBDBC}" type="presParOf" srcId="{D5B1DA6E-460A-480E-94B4-4FFA2D995004}" destId="{7BE6C5CD-0767-49C6-9C6F-B6924FF7BEAE}" srcOrd="0" destOrd="0" presId="urn:microsoft.com/office/officeart/2005/8/layout/bProcess4"/>
    <dgm:cxn modelId="{66C5EA23-E578-48D8-8BB8-DE09309BC962}" type="presParOf" srcId="{7BE6C5CD-0767-49C6-9C6F-B6924FF7BEAE}" destId="{5E90B08C-0A84-4582-85F2-ADC224867453}" srcOrd="0" destOrd="0" presId="urn:microsoft.com/office/officeart/2005/8/layout/bProcess4"/>
    <dgm:cxn modelId="{09B8FE5E-9212-408A-BA10-EF4D9DBFBEE1}" type="presParOf" srcId="{7BE6C5CD-0767-49C6-9C6F-B6924FF7BEAE}" destId="{D386B9FD-8B65-4F64-804C-14C5E9BD2A53}" srcOrd="1" destOrd="0" presId="urn:microsoft.com/office/officeart/2005/8/layout/bProcess4"/>
    <dgm:cxn modelId="{01CB22B3-71B2-4827-8C4A-44A3C405AC60}" type="presParOf" srcId="{D5B1DA6E-460A-480E-94B4-4FFA2D995004}" destId="{E3CE3932-4B5E-44DF-B018-9BD6BCE3FBD3}" srcOrd="1" destOrd="0" presId="urn:microsoft.com/office/officeart/2005/8/layout/bProcess4"/>
    <dgm:cxn modelId="{79737F7C-4C8C-4F88-B0E4-38C961D378A3}" type="presParOf" srcId="{D5B1DA6E-460A-480E-94B4-4FFA2D995004}" destId="{FF1BB6E3-A042-43E1-BE95-1ABA56992F00}" srcOrd="2" destOrd="0" presId="urn:microsoft.com/office/officeart/2005/8/layout/bProcess4"/>
    <dgm:cxn modelId="{331F84E4-EBA4-4CA6-995B-17A99139AF84}" type="presParOf" srcId="{FF1BB6E3-A042-43E1-BE95-1ABA56992F00}" destId="{BDB37082-5382-474D-827A-107AB01AA4C7}" srcOrd="0" destOrd="0" presId="urn:microsoft.com/office/officeart/2005/8/layout/bProcess4"/>
    <dgm:cxn modelId="{B6EB07A9-1AD3-4BC6-9DC5-8B193465DB5E}" type="presParOf" srcId="{FF1BB6E3-A042-43E1-BE95-1ABA56992F00}" destId="{632D2DBD-9F29-43D7-B217-648FE9399A7C}" srcOrd="1" destOrd="0" presId="urn:microsoft.com/office/officeart/2005/8/layout/bProcess4"/>
    <dgm:cxn modelId="{2EF75928-FB2A-474F-9380-D5A0491B623A}" type="presParOf" srcId="{D5B1DA6E-460A-480E-94B4-4FFA2D995004}" destId="{119D5366-DAEA-4A3B-8EDF-79C24AAC0055}" srcOrd="3" destOrd="0" presId="urn:microsoft.com/office/officeart/2005/8/layout/bProcess4"/>
    <dgm:cxn modelId="{9DFEBCED-FB39-425C-AAA6-2688399AC349}" type="presParOf" srcId="{D5B1DA6E-460A-480E-94B4-4FFA2D995004}" destId="{CFECC107-DDCD-49EC-8322-5186442F8C32}" srcOrd="4" destOrd="0" presId="urn:microsoft.com/office/officeart/2005/8/layout/bProcess4"/>
    <dgm:cxn modelId="{2233D489-3494-4156-BF9E-132F9C690238}" type="presParOf" srcId="{CFECC107-DDCD-49EC-8322-5186442F8C32}" destId="{5E7B1791-3835-4CE4-B92A-E1C1BB676FBA}" srcOrd="0" destOrd="0" presId="urn:microsoft.com/office/officeart/2005/8/layout/bProcess4"/>
    <dgm:cxn modelId="{4A448185-14B2-4C56-9A14-F09E2E9E0450}" type="presParOf" srcId="{CFECC107-DDCD-49EC-8322-5186442F8C32}" destId="{6426F3DC-1AEB-41BE-AF5C-F96D702D4788}" srcOrd="1" destOrd="0" presId="urn:microsoft.com/office/officeart/2005/8/layout/bProcess4"/>
    <dgm:cxn modelId="{43BB19D0-2C91-41E2-8CA1-D76834A5003F}" type="presParOf" srcId="{D5B1DA6E-460A-480E-94B4-4FFA2D995004}" destId="{258B846F-0DB8-4BF6-8675-0D909403D363}" srcOrd="5" destOrd="0" presId="urn:microsoft.com/office/officeart/2005/8/layout/bProcess4"/>
    <dgm:cxn modelId="{769FAE4A-BE15-4397-AB06-1460DFC2B49A}" type="presParOf" srcId="{D5B1DA6E-460A-480E-94B4-4FFA2D995004}" destId="{D0931AD7-FF7C-45CC-A705-C937A0BE5B8C}" srcOrd="6" destOrd="0" presId="urn:microsoft.com/office/officeart/2005/8/layout/bProcess4"/>
    <dgm:cxn modelId="{0A95B3E7-6566-4A01-B656-765F19F6A52A}" type="presParOf" srcId="{D0931AD7-FF7C-45CC-A705-C937A0BE5B8C}" destId="{1541428C-6EA5-4E94-A7DC-0B65920CBEDE}" srcOrd="0" destOrd="0" presId="urn:microsoft.com/office/officeart/2005/8/layout/bProcess4"/>
    <dgm:cxn modelId="{4BDE4453-8E41-4C8C-A700-7FA28BE3376D}" type="presParOf" srcId="{D0931AD7-FF7C-45CC-A705-C937A0BE5B8C}" destId="{8C264A69-8E81-46A3-B46E-8CD7869C3B83}" srcOrd="1" destOrd="0" presId="urn:microsoft.com/office/officeart/2005/8/layout/bProcess4"/>
    <dgm:cxn modelId="{E24C27E1-036C-49EB-824D-F9577CAED1A8}" type="presParOf" srcId="{D5B1DA6E-460A-480E-94B4-4FFA2D995004}" destId="{8AF6C8AA-A993-4103-A809-8EFBA776BE68}" srcOrd="7" destOrd="0" presId="urn:microsoft.com/office/officeart/2005/8/layout/bProcess4"/>
    <dgm:cxn modelId="{3C3A6ECD-D180-4AAA-8E3E-879E50997413}" type="presParOf" srcId="{D5B1DA6E-460A-480E-94B4-4FFA2D995004}" destId="{16911B7B-83ED-44E6-A1F4-9246633ECF66}" srcOrd="8" destOrd="0" presId="urn:microsoft.com/office/officeart/2005/8/layout/bProcess4"/>
    <dgm:cxn modelId="{412FDE1F-DE1A-4888-8D5D-41264B788A37}" type="presParOf" srcId="{16911B7B-83ED-44E6-A1F4-9246633ECF66}" destId="{1504C448-CA25-4231-A53A-F48730BC35F9}" srcOrd="0" destOrd="0" presId="urn:microsoft.com/office/officeart/2005/8/layout/bProcess4"/>
    <dgm:cxn modelId="{85362400-9863-4569-92A3-642A13B6AC24}" type="presParOf" srcId="{16911B7B-83ED-44E6-A1F4-9246633ECF66}" destId="{29BC5942-8CED-4F14-88A5-084914118469}" srcOrd="1" destOrd="0" presId="urn:microsoft.com/office/officeart/2005/8/layout/bProcess4"/>
    <dgm:cxn modelId="{883C1044-1269-49A6-9E20-455A9AE82E25}" type="presParOf" srcId="{D5B1DA6E-460A-480E-94B4-4FFA2D995004}" destId="{91470C2F-27DF-458A-B2D9-DB5FF6C39888}" srcOrd="9" destOrd="0" presId="urn:microsoft.com/office/officeart/2005/8/layout/bProcess4"/>
    <dgm:cxn modelId="{D4C1D6E1-32A7-42B8-81C5-4B94F3653198}" type="presParOf" srcId="{D5B1DA6E-460A-480E-94B4-4FFA2D995004}" destId="{43E6EE33-8630-459F-B888-BD12C056D7DB}" srcOrd="10" destOrd="0" presId="urn:microsoft.com/office/officeart/2005/8/layout/bProcess4"/>
    <dgm:cxn modelId="{FB176997-6083-4FE7-A186-0EC41254B49B}" type="presParOf" srcId="{43E6EE33-8630-459F-B888-BD12C056D7DB}" destId="{0D09B010-A98E-43FB-B55D-3B21ABCEFCE9}" srcOrd="0" destOrd="0" presId="urn:microsoft.com/office/officeart/2005/8/layout/bProcess4"/>
    <dgm:cxn modelId="{236FE470-65B1-4E0F-9330-00024FAEE65A}" type="presParOf" srcId="{43E6EE33-8630-459F-B888-BD12C056D7DB}" destId="{D1D0C1AA-2821-41AA-9EA3-0234ADD7B5C2}" srcOrd="1" destOrd="0" presId="urn:microsoft.com/office/officeart/2005/8/layout/bProcess4"/>
    <dgm:cxn modelId="{75631D1C-1DD4-4E3A-B0A7-2D4E92BAA6B8}" type="presParOf" srcId="{D5B1DA6E-460A-480E-94B4-4FFA2D995004}" destId="{A11D15E3-777D-42D2-A5C9-1482FDBEF027}" srcOrd="11" destOrd="0" presId="urn:microsoft.com/office/officeart/2005/8/layout/bProcess4"/>
    <dgm:cxn modelId="{A2EF11B8-4CD9-40DD-91B8-1B1F595FFB63}" type="presParOf" srcId="{D5B1DA6E-460A-480E-94B4-4FFA2D995004}" destId="{060A5740-EF91-4636-9150-07FC2805CD1D}" srcOrd="12" destOrd="0" presId="urn:microsoft.com/office/officeart/2005/8/layout/bProcess4"/>
    <dgm:cxn modelId="{ADCE960F-FD95-4D43-8F42-AABEB1340CC0}" type="presParOf" srcId="{060A5740-EF91-4636-9150-07FC2805CD1D}" destId="{37F3C1EA-6A12-43ED-BB7D-56F41D68A179}" srcOrd="0" destOrd="0" presId="urn:microsoft.com/office/officeart/2005/8/layout/bProcess4"/>
    <dgm:cxn modelId="{65368108-BACF-4BEF-BC3D-7BA7C6C4D481}" type="presParOf" srcId="{060A5740-EF91-4636-9150-07FC2805CD1D}" destId="{396288CA-20BC-4AC6-914A-971984C24735}" srcOrd="1" destOrd="0" presId="urn:microsoft.com/office/officeart/2005/8/layout/bProcess4"/>
    <dgm:cxn modelId="{85F996AC-D62B-400B-BE1B-E8267C7F1A7B}" type="presParOf" srcId="{D5B1DA6E-460A-480E-94B4-4FFA2D995004}" destId="{303CC840-2716-41D4-AF6D-2A5B42AC222F}" srcOrd="13" destOrd="0" presId="urn:microsoft.com/office/officeart/2005/8/layout/bProcess4"/>
    <dgm:cxn modelId="{04934A79-6CD6-4E66-92D0-49225846F0E8}" type="presParOf" srcId="{D5B1DA6E-460A-480E-94B4-4FFA2D995004}" destId="{E5B69473-914B-4C49-984E-77C042E765D0}" srcOrd="14" destOrd="0" presId="urn:microsoft.com/office/officeart/2005/8/layout/bProcess4"/>
    <dgm:cxn modelId="{F08FDF32-57AF-4BC9-B170-5C5C38737BBE}" type="presParOf" srcId="{E5B69473-914B-4C49-984E-77C042E765D0}" destId="{3B454E21-27A9-4712-B827-D51F2DE99DC3}" srcOrd="0" destOrd="0" presId="urn:microsoft.com/office/officeart/2005/8/layout/bProcess4"/>
    <dgm:cxn modelId="{E8D2B35C-1BA5-439D-8F3B-87ED34A398D4}" type="presParOf" srcId="{E5B69473-914B-4C49-984E-77C042E765D0}" destId="{98605A70-A14C-4AB5-92E4-E80C46E7AD9C}" srcOrd="1" destOrd="0" presId="urn:microsoft.com/office/officeart/2005/8/layout/bProcess4"/>
    <dgm:cxn modelId="{B66BF45B-D4AF-481C-AF48-155311E4325A}" type="presParOf" srcId="{D5B1DA6E-460A-480E-94B4-4FFA2D995004}" destId="{5E5B1B7B-3173-46C9-8DC4-EB03667412AB}" srcOrd="15" destOrd="0" presId="urn:microsoft.com/office/officeart/2005/8/layout/bProcess4"/>
    <dgm:cxn modelId="{E4280168-EB63-463A-8DF7-1C096E2E91A2}" type="presParOf" srcId="{D5B1DA6E-460A-480E-94B4-4FFA2D995004}" destId="{CC347D3E-66C6-4526-89DB-B956A6C9EE76}" srcOrd="16" destOrd="0" presId="urn:microsoft.com/office/officeart/2005/8/layout/bProcess4"/>
    <dgm:cxn modelId="{2C5F97D6-F7AB-4D37-A803-D685460C5219}" type="presParOf" srcId="{CC347D3E-66C6-4526-89DB-B956A6C9EE76}" destId="{10D1ACE5-F3A4-490A-AB15-E9FE732A7642}" srcOrd="0" destOrd="0" presId="urn:microsoft.com/office/officeart/2005/8/layout/bProcess4"/>
    <dgm:cxn modelId="{BA747973-B927-4D38-ABC8-A0C5D139908C}" type="presParOf" srcId="{CC347D3E-66C6-4526-89DB-B956A6C9EE76}" destId="{6E65CD38-6D6C-4F75-80F8-48C80FF2EB26}" srcOrd="1" destOrd="0" presId="urn:microsoft.com/office/officeart/2005/8/layout/b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7E27A5-FA19-4051-A42A-D020F4FEEA18}" type="doc">
      <dgm:prSet loTypeId="urn:microsoft.com/office/officeart/2005/8/layout/cycle6" loCatId="cycle" qsTypeId="urn:microsoft.com/office/officeart/2005/8/quickstyle/simple1" qsCatId="simple" csTypeId="urn:microsoft.com/office/officeart/2005/8/colors/colorful1" csCatId="colorful" phldr="1"/>
      <dgm:spPr/>
      <dgm:t>
        <a:bodyPr/>
        <a:lstStyle/>
        <a:p>
          <a:endParaRPr lang="es-CO"/>
        </a:p>
      </dgm:t>
    </dgm:pt>
    <dgm:pt modelId="{869B61D0-C72B-457C-B228-91F418BDA4F1}">
      <dgm:prSet phldrT="[Texto]"/>
      <dgm:spPr/>
      <dgm:t>
        <a:bodyPr/>
        <a:lstStyle/>
        <a:p>
          <a:r>
            <a:rPr lang="es-CO" dirty="0" smtClean="0"/>
            <a:t>El estudiante y los Docentes deben estar por lo menos 10 minutos antes en el lugar de Sustentación </a:t>
          </a:r>
          <a:endParaRPr lang="es-CO" dirty="0"/>
        </a:p>
      </dgm:t>
    </dgm:pt>
    <dgm:pt modelId="{41650393-A30E-424F-98DA-9098CFFFBB4F}" type="parTrans" cxnId="{7DBA2EC4-FCE5-4E3E-BEFB-88C4D0EF9499}">
      <dgm:prSet/>
      <dgm:spPr/>
      <dgm:t>
        <a:bodyPr/>
        <a:lstStyle/>
        <a:p>
          <a:endParaRPr lang="es-CO"/>
        </a:p>
      </dgm:t>
    </dgm:pt>
    <dgm:pt modelId="{2D7B915B-3694-4769-A047-9D422DBC9E52}" type="sibTrans" cxnId="{7DBA2EC4-FCE5-4E3E-BEFB-88C4D0EF9499}">
      <dgm:prSet/>
      <dgm:spPr/>
      <dgm:t>
        <a:bodyPr/>
        <a:lstStyle/>
        <a:p>
          <a:endParaRPr lang="es-CO"/>
        </a:p>
      </dgm:t>
    </dgm:pt>
    <dgm:pt modelId="{A21FFCE2-71D8-4DA2-8DBB-CDAAC7B7B8D1}">
      <dgm:prSet phldrT="[Texto]"/>
      <dgm:spPr/>
      <dgm:t>
        <a:bodyPr/>
        <a:lstStyle/>
        <a:p>
          <a:r>
            <a:rPr lang="es-CO" dirty="0" smtClean="0"/>
            <a:t>Se debe de utilizar vestimenta Formal para la Ocasión</a:t>
          </a:r>
        </a:p>
      </dgm:t>
    </dgm:pt>
    <dgm:pt modelId="{386BCB29-37FF-41F2-8068-38C53216DBFF}" type="parTrans" cxnId="{2510ACDD-7926-4839-9AD4-24EA5A687328}">
      <dgm:prSet/>
      <dgm:spPr/>
      <dgm:t>
        <a:bodyPr/>
        <a:lstStyle/>
        <a:p>
          <a:endParaRPr lang="es-CO"/>
        </a:p>
      </dgm:t>
    </dgm:pt>
    <dgm:pt modelId="{EDB5F98A-7034-42DB-8811-3EF6C2267AE4}" type="sibTrans" cxnId="{2510ACDD-7926-4839-9AD4-24EA5A687328}">
      <dgm:prSet/>
      <dgm:spPr/>
      <dgm:t>
        <a:bodyPr/>
        <a:lstStyle/>
        <a:p>
          <a:endParaRPr lang="es-CO"/>
        </a:p>
      </dgm:t>
    </dgm:pt>
    <dgm:pt modelId="{BD0CBC63-034C-4370-BBBE-27DFC18BB45C}">
      <dgm:prSet phldrT="[Texto]"/>
      <dgm:spPr/>
      <dgm:t>
        <a:bodyPr/>
        <a:lstStyle/>
        <a:p>
          <a:r>
            <a:rPr lang="es-CO" dirty="0" smtClean="0"/>
            <a:t>Se pueden realizar preguntas solo al final de la Presentación.</a:t>
          </a:r>
          <a:endParaRPr lang="es-CO" dirty="0"/>
        </a:p>
      </dgm:t>
    </dgm:pt>
    <dgm:pt modelId="{19491FD1-9C35-4D71-A1D6-87DD9A0BB18F}" type="parTrans" cxnId="{7C2A44BF-3935-45A0-B727-DC2AD6167D90}">
      <dgm:prSet/>
      <dgm:spPr/>
      <dgm:t>
        <a:bodyPr/>
        <a:lstStyle/>
        <a:p>
          <a:endParaRPr lang="es-CO"/>
        </a:p>
      </dgm:t>
    </dgm:pt>
    <dgm:pt modelId="{E91568D1-2069-4F96-8ECD-E73787383D5A}" type="sibTrans" cxnId="{7C2A44BF-3935-45A0-B727-DC2AD6167D90}">
      <dgm:prSet/>
      <dgm:spPr/>
      <dgm:t>
        <a:bodyPr/>
        <a:lstStyle/>
        <a:p>
          <a:endParaRPr lang="es-CO"/>
        </a:p>
      </dgm:t>
    </dgm:pt>
    <dgm:pt modelId="{E167B266-52CB-4AAB-802F-C61017C46021}">
      <dgm:prSet phldrT="[Texto]"/>
      <dgm:spPr/>
      <dgm:t>
        <a:bodyPr/>
        <a:lstStyle/>
        <a:p>
          <a:r>
            <a:rPr lang="es-CO" dirty="0" smtClean="0"/>
            <a:t>La Calificación mínima que puede obtener un Estudiante es de 3,8</a:t>
          </a:r>
          <a:endParaRPr lang="es-CO" dirty="0"/>
        </a:p>
      </dgm:t>
    </dgm:pt>
    <dgm:pt modelId="{E44E5BE3-D4E2-430C-9490-0D9D3C810AAB}" type="parTrans" cxnId="{76F3E781-CC18-4DEC-A28D-3D4FF26F068A}">
      <dgm:prSet/>
      <dgm:spPr/>
      <dgm:t>
        <a:bodyPr/>
        <a:lstStyle/>
        <a:p>
          <a:endParaRPr lang="es-CO"/>
        </a:p>
      </dgm:t>
    </dgm:pt>
    <dgm:pt modelId="{344EEA93-5C69-4051-903B-1EF86B93088C}" type="sibTrans" cxnId="{76F3E781-CC18-4DEC-A28D-3D4FF26F068A}">
      <dgm:prSet/>
      <dgm:spPr/>
      <dgm:t>
        <a:bodyPr/>
        <a:lstStyle/>
        <a:p>
          <a:endParaRPr lang="es-CO"/>
        </a:p>
      </dgm:t>
    </dgm:pt>
    <dgm:pt modelId="{F320CECD-DB2E-4B7C-8DD1-DD54B7072194}">
      <dgm:prSet phldrT="[Texto]"/>
      <dgm:spPr/>
      <dgm:t>
        <a:bodyPr/>
        <a:lstStyle/>
        <a:p>
          <a:r>
            <a:rPr lang="es-CO" dirty="0" smtClean="0"/>
            <a:t>No se deben realizar ajustes de Fondo durante la sustentación, ya que no es el espacio para hacerlo.</a:t>
          </a:r>
          <a:endParaRPr lang="es-CO" dirty="0"/>
        </a:p>
      </dgm:t>
    </dgm:pt>
    <dgm:pt modelId="{E08BD65A-6767-47AA-9F00-833D4871BA83}" type="parTrans" cxnId="{6A9AD19D-2FB8-4BC3-A626-501E1C54F9E9}">
      <dgm:prSet/>
      <dgm:spPr/>
      <dgm:t>
        <a:bodyPr/>
        <a:lstStyle/>
        <a:p>
          <a:endParaRPr lang="es-CO"/>
        </a:p>
      </dgm:t>
    </dgm:pt>
    <dgm:pt modelId="{2D5C830D-6BDA-473F-B75A-6E2C11C0BBC2}" type="sibTrans" cxnId="{6A9AD19D-2FB8-4BC3-A626-501E1C54F9E9}">
      <dgm:prSet/>
      <dgm:spPr/>
      <dgm:t>
        <a:bodyPr/>
        <a:lstStyle/>
        <a:p>
          <a:endParaRPr lang="es-CO"/>
        </a:p>
      </dgm:t>
    </dgm:pt>
    <dgm:pt modelId="{97B34649-01F2-4BCD-B5F8-974355777DA5}" type="pres">
      <dgm:prSet presAssocID="{C67E27A5-FA19-4051-A42A-D020F4FEEA18}" presName="cycle" presStyleCnt="0">
        <dgm:presLayoutVars>
          <dgm:dir/>
          <dgm:resizeHandles val="exact"/>
        </dgm:presLayoutVars>
      </dgm:prSet>
      <dgm:spPr/>
    </dgm:pt>
    <dgm:pt modelId="{CA2AE183-AA68-40B6-86FE-2CC0617C787C}" type="pres">
      <dgm:prSet presAssocID="{869B61D0-C72B-457C-B228-91F418BDA4F1}" presName="node" presStyleLbl="node1" presStyleIdx="0" presStyleCnt="5">
        <dgm:presLayoutVars>
          <dgm:bulletEnabled val="1"/>
        </dgm:presLayoutVars>
      </dgm:prSet>
      <dgm:spPr/>
      <dgm:t>
        <a:bodyPr/>
        <a:lstStyle/>
        <a:p>
          <a:endParaRPr lang="es-CO"/>
        </a:p>
      </dgm:t>
    </dgm:pt>
    <dgm:pt modelId="{B3D12F70-9740-4863-8D67-4E96546B44EE}" type="pres">
      <dgm:prSet presAssocID="{869B61D0-C72B-457C-B228-91F418BDA4F1}" presName="spNode" presStyleCnt="0"/>
      <dgm:spPr/>
    </dgm:pt>
    <dgm:pt modelId="{261F6E6C-A681-4621-ADAC-33EB24FE917C}" type="pres">
      <dgm:prSet presAssocID="{2D7B915B-3694-4769-A047-9D422DBC9E52}" presName="sibTrans" presStyleLbl="sibTrans1D1" presStyleIdx="0" presStyleCnt="5"/>
      <dgm:spPr/>
    </dgm:pt>
    <dgm:pt modelId="{EDA6014F-7822-4E22-9863-39A1D2A0750E}" type="pres">
      <dgm:prSet presAssocID="{A21FFCE2-71D8-4DA2-8DBB-CDAAC7B7B8D1}" presName="node" presStyleLbl="node1" presStyleIdx="1" presStyleCnt="5">
        <dgm:presLayoutVars>
          <dgm:bulletEnabled val="1"/>
        </dgm:presLayoutVars>
      </dgm:prSet>
      <dgm:spPr/>
      <dgm:t>
        <a:bodyPr/>
        <a:lstStyle/>
        <a:p>
          <a:endParaRPr lang="es-CO"/>
        </a:p>
      </dgm:t>
    </dgm:pt>
    <dgm:pt modelId="{FED3A375-9D22-43E4-B6CF-2A06C257F5DA}" type="pres">
      <dgm:prSet presAssocID="{A21FFCE2-71D8-4DA2-8DBB-CDAAC7B7B8D1}" presName="spNode" presStyleCnt="0"/>
      <dgm:spPr/>
    </dgm:pt>
    <dgm:pt modelId="{28DDFA6D-4C02-4F7D-8717-638E98999E64}" type="pres">
      <dgm:prSet presAssocID="{EDB5F98A-7034-42DB-8811-3EF6C2267AE4}" presName="sibTrans" presStyleLbl="sibTrans1D1" presStyleIdx="1" presStyleCnt="5"/>
      <dgm:spPr/>
    </dgm:pt>
    <dgm:pt modelId="{C6991EE4-B293-43AB-B6B4-9CABAB7D3D87}" type="pres">
      <dgm:prSet presAssocID="{BD0CBC63-034C-4370-BBBE-27DFC18BB45C}" presName="node" presStyleLbl="node1" presStyleIdx="2" presStyleCnt="5">
        <dgm:presLayoutVars>
          <dgm:bulletEnabled val="1"/>
        </dgm:presLayoutVars>
      </dgm:prSet>
      <dgm:spPr/>
      <dgm:t>
        <a:bodyPr/>
        <a:lstStyle/>
        <a:p>
          <a:endParaRPr lang="es-CO"/>
        </a:p>
      </dgm:t>
    </dgm:pt>
    <dgm:pt modelId="{01DD34B7-B8C9-4987-B85B-127100FE975D}" type="pres">
      <dgm:prSet presAssocID="{BD0CBC63-034C-4370-BBBE-27DFC18BB45C}" presName="spNode" presStyleCnt="0"/>
      <dgm:spPr/>
    </dgm:pt>
    <dgm:pt modelId="{C5E5B084-2C2E-40A7-8515-AF1FB87E95DE}" type="pres">
      <dgm:prSet presAssocID="{E91568D1-2069-4F96-8ECD-E73787383D5A}" presName="sibTrans" presStyleLbl="sibTrans1D1" presStyleIdx="2" presStyleCnt="5"/>
      <dgm:spPr/>
    </dgm:pt>
    <dgm:pt modelId="{0F0C23F0-9C21-4815-88D0-BF74D05801B2}" type="pres">
      <dgm:prSet presAssocID="{E167B266-52CB-4AAB-802F-C61017C46021}" presName="node" presStyleLbl="node1" presStyleIdx="3" presStyleCnt="5">
        <dgm:presLayoutVars>
          <dgm:bulletEnabled val="1"/>
        </dgm:presLayoutVars>
      </dgm:prSet>
      <dgm:spPr/>
      <dgm:t>
        <a:bodyPr/>
        <a:lstStyle/>
        <a:p>
          <a:endParaRPr lang="es-CO"/>
        </a:p>
      </dgm:t>
    </dgm:pt>
    <dgm:pt modelId="{F3F054DE-9AA3-46AF-AAFD-E0C146F27EF1}" type="pres">
      <dgm:prSet presAssocID="{E167B266-52CB-4AAB-802F-C61017C46021}" presName="spNode" presStyleCnt="0"/>
      <dgm:spPr/>
    </dgm:pt>
    <dgm:pt modelId="{94ADD6CB-404F-4D7C-8E31-2F0F92B865C1}" type="pres">
      <dgm:prSet presAssocID="{344EEA93-5C69-4051-903B-1EF86B93088C}" presName="sibTrans" presStyleLbl="sibTrans1D1" presStyleIdx="3" presStyleCnt="5"/>
      <dgm:spPr/>
    </dgm:pt>
    <dgm:pt modelId="{EB5875A6-15DE-4725-BF47-1BBA1F03FBB5}" type="pres">
      <dgm:prSet presAssocID="{F320CECD-DB2E-4B7C-8DD1-DD54B7072194}" presName="node" presStyleLbl="node1" presStyleIdx="4" presStyleCnt="5">
        <dgm:presLayoutVars>
          <dgm:bulletEnabled val="1"/>
        </dgm:presLayoutVars>
      </dgm:prSet>
      <dgm:spPr/>
      <dgm:t>
        <a:bodyPr/>
        <a:lstStyle/>
        <a:p>
          <a:endParaRPr lang="es-CO"/>
        </a:p>
      </dgm:t>
    </dgm:pt>
    <dgm:pt modelId="{2F6CB0AC-41B9-4D95-A066-01CC5AC0674C}" type="pres">
      <dgm:prSet presAssocID="{F320CECD-DB2E-4B7C-8DD1-DD54B7072194}" presName="spNode" presStyleCnt="0"/>
      <dgm:spPr/>
    </dgm:pt>
    <dgm:pt modelId="{1D043699-81F7-4A72-9731-68E0F00CE320}" type="pres">
      <dgm:prSet presAssocID="{2D5C830D-6BDA-473F-B75A-6E2C11C0BBC2}" presName="sibTrans" presStyleLbl="sibTrans1D1" presStyleIdx="4" presStyleCnt="5"/>
      <dgm:spPr/>
    </dgm:pt>
  </dgm:ptLst>
  <dgm:cxnLst>
    <dgm:cxn modelId="{14263446-D15F-41EE-AEFF-DCA726EDC503}" type="presOf" srcId="{A21FFCE2-71D8-4DA2-8DBB-CDAAC7B7B8D1}" destId="{EDA6014F-7822-4E22-9863-39A1D2A0750E}" srcOrd="0" destOrd="0" presId="urn:microsoft.com/office/officeart/2005/8/layout/cycle6"/>
    <dgm:cxn modelId="{4017F286-507F-4023-B3C0-ABB36A343ED1}" type="presOf" srcId="{C67E27A5-FA19-4051-A42A-D020F4FEEA18}" destId="{97B34649-01F2-4BCD-B5F8-974355777DA5}" srcOrd="0" destOrd="0" presId="urn:microsoft.com/office/officeart/2005/8/layout/cycle6"/>
    <dgm:cxn modelId="{7C2A44BF-3935-45A0-B727-DC2AD6167D90}" srcId="{C67E27A5-FA19-4051-A42A-D020F4FEEA18}" destId="{BD0CBC63-034C-4370-BBBE-27DFC18BB45C}" srcOrd="2" destOrd="0" parTransId="{19491FD1-9C35-4D71-A1D6-87DD9A0BB18F}" sibTransId="{E91568D1-2069-4F96-8ECD-E73787383D5A}"/>
    <dgm:cxn modelId="{43F823E4-F0B6-498E-8375-C7D0846AFE97}" type="presOf" srcId="{2D5C830D-6BDA-473F-B75A-6E2C11C0BBC2}" destId="{1D043699-81F7-4A72-9731-68E0F00CE320}" srcOrd="0" destOrd="0" presId="urn:microsoft.com/office/officeart/2005/8/layout/cycle6"/>
    <dgm:cxn modelId="{FBC629F0-3988-4840-A05C-74463DED78BF}" type="presOf" srcId="{344EEA93-5C69-4051-903B-1EF86B93088C}" destId="{94ADD6CB-404F-4D7C-8E31-2F0F92B865C1}" srcOrd="0" destOrd="0" presId="urn:microsoft.com/office/officeart/2005/8/layout/cycle6"/>
    <dgm:cxn modelId="{7DBA2EC4-FCE5-4E3E-BEFB-88C4D0EF9499}" srcId="{C67E27A5-FA19-4051-A42A-D020F4FEEA18}" destId="{869B61D0-C72B-457C-B228-91F418BDA4F1}" srcOrd="0" destOrd="0" parTransId="{41650393-A30E-424F-98DA-9098CFFFBB4F}" sibTransId="{2D7B915B-3694-4769-A047-9D422DBC9E52}"/>
    <dgm:cxn modelId="{73B63B9E-6121-4DA9-932B-9BC423E796AA}" type="presOf" srcId="{EDB5F98A-7034-42DB-8811-3EF6C2267AE4}" destId="{28DDFA6D-4C02-4F7D-8717-638E98999E64}" srcOrd="0" destOrd="0" presId="urn:microsoft.com/office/officeart/2005/8/layout/cycle6"/>
    <dgm:cxn modelId="{6A9AD19D-2FB8-4BC3-A626-501E1C54F9E9}" srcId="{C67E27A5-FA19-4051-A42A-D020F4FEEA18}" destId="{F320CECD-DB2E-4B7C-8DD1-DD54B7072194}" srcOrd="4" destOrd="0" parTransId="{E08BD65A-6767-47AA-9F00-833D4871BA83}" sibTransId="{2D5C830D-6BDA-473F-B75A-6E2C11C0BBC2}"/>
    <dgm:cxn modelId="{18F409F6-4D31-4196-97C7-C2561EA50515}" type="presOf" srcId="{BD0CBC63-034C-4370-BBBE-27DFC18BB45C}" destId="{C6991EE4-B293-43AB-B6B4-9CABAB7D3D87}" srcOrd="0" destOrd="0" presId="urn:microsoft.com/office/officeart/2005/8/layout/cycle6"/>
    <dgm:cxn modelId="{B2EE660D-5B8D-4A14-B2EA-BF47096A06B1}" type="presOf" srcId="{E167B266-52CB-4AAB-802F-C61017C46021}" destId="{0F0C23F0-9C21-4815-88D0-BF74D05801B2}" srcOrd="0" destOrd="0" presId="urn:microsoft.com/office/officeart/2005/8/layout/cycle6"/>
    <dgm:cxn modelId="{CD67AF0D-C331-41E2-A71D-679044290959}" type="presOf" srcId="{F320CECD-DB2E-4B7C-8DD1-DD54B7072194}" destId="{EB5875A6-15DE-4725-BF47-1BBA1F03FBB5}" srcOrd="0" destOrd="0" presId="urn:microsoft.com/office/officeart/2005/8/layout/cycle6"/>
    <dgm:cxn modelId="{2EE80DB7-C9CD-4508-9DA4-F84117EB6818}" type="presOf" srcId="{E91568D1-2069-4F96-8ECD-E73787383D5A}" destId="{C5E5B084-2C2E-40A7-8515-AF1FB87E95DE}" srcOrd="0" destOrd="0" presId="urn:microsoft.com/office/officeart/2005/8/layout/cycle6"/>
    <dgm:cxn modelId="{FB8C05C6-AB72-4FC7-8B92-BBDAEE1D3A25}" type="presOf" srcId="{869B61D0-C72B-457C-B228-91F418BDA4F1}" destId="{CA2AE183-AA68-40B6-86FE-2CC0617C787C}" srcOrd="0" destOrd="0" presId="urn:microsoft.com/office/officeart/2005/8/layout/cycle6"/>
    <dgm:cxn modelId="{2510ACDD-7926-4839-9AD4-24EA5A687328}" srcId="{C67E27A5-FA19-4051-A42A-D020F4FEEA18}" destId="{A21FFCE2-71D8-4DA2-8DBB-CDAAC7B7B8D1}" srcOrd="1" destOrd="0" parTransId="{386BCB29-37FF-41F2-8068-38C53216DBFF}" sibTransId="{EDB5F98A-7034-42DB-8811-3EF6C2267AE4}"/>
    <dgm:cxn modelId="{865258DF-49F6-4C32-ADB2-7E33BBFE4C3A}" type="presOf" srcId="{2D7B915B-3694-4769-A047-9D422DBC9E52}" destId="{261F6E6C-A681-4621-ADAC-33EB24FE917C}" srcOrd="0" destOrd="0" presId="urn:microsoft.com/office/officeart/2005/8/layout/cycle6"/>
    <dgm:cxn modelId="{76F3E781-CC18-4DEC-A28D-3D4FF26F068A}" srcId="{C67E27A5-FA19-4051-A42A-D020F4FEEA18}" destId="{E167B266-52CB-4AAB-802F-C61017C46021}" srcOrd="3" destOrd="0" parTransId="{E44E5BE3-D4E2-430C-9490-0D9D3C810AAB}" sibTransId="{344EEA93-5C69-4051-903B-1EF86B93088C}"/>
    <dgm:cxn modelId="{D1C30251-0DB0-4D95-B286-C2E6C8FBAFFD}" type="presParOf" srcId="{97B34649-01F2-4BCD-B5F8-974355777DA5}" destId="{CA2AE183-AA68-40B6-86FE-2CC0617C787C}" srcOrd="0" destOrd="0" presId="urn:microsoft.com/office/officeart/2005/8/layout/cycle6"/>
    <dgm:cxn modelId="{6E741308-CA67-4827-B961-DCDCB74926C6}" type="presParOf" srcId="{97B34649-01F2-4BCD-B5F8-974355777DA5}" destId="{B3D12F70-9740-4863-8D67-4E96546B44EE}" srcOrd="1" destOrd="0" presId="urn:microsoft.com/office/officeart/2005/8/layout/cycle6"/>
    <dgm:cxn modelId="{B3569C16-35A0-4A33-84E8-F9BA4A901C39}" type="presParOf" srcId="{97B34649-01F2-4BCD-B5F8-974355777DA5}" destId="{261F6E6C-A681-4621-ADAC-33EB24FE917C}" srcOrd="2" destOrd="0" presId="urn:microsoft.com/office/officeart/2005/8/layout/cycle6"/>
    <dgm:cxn modelId="{20FC5054-F380-46AE-A53C-A7320ABFCF57}" type="presParOf" srcId="{97B34649-01F2-4BCD-B5F8-974355777DA5}" destId="{EDA6014F-7822-4E22-9863-39A1D2A0750E}" srcOrd="3" destOrd="0" presId="urn:microsoft.com/office/officeart/2005/8/layout/cycle6"/>
    <dgm:cxn modelId="{BB8D65B4-D32A-49BD-95BF-35E5AB06C075}" type="presParOf" srcId="{97B34649-01F2-4BCD-B5F8-974355777DA5}" destId="{FED3A375-9D22-43E4-B6CF-2A06C257F5DA}" srcOrd="4" destOrd="0" presId="urn:microsoft.com/office/officeart/2005/8/layout/cycle6"/>
    <dgm:cxn modelId="{1291734A-4B66-482F-9EBF-DC062BA26A14}" type="presParOf" srcId="{97B34649-01F2-4BCD-B5F8-974355777DA5}" destId="{28DDFA6D-4C02-4F7D-8717-638E98999E64}" srcOrd="5" destOrd="0" presId="urn:microsoft.com/office/officeart/2005/8/layout/cycle6"/>
    <dgm:cxn modelId="{1EE6041D-193D-4BEF-B958-86FAEF77FE6C}" type="presParOf" srcId="{97B34649-01F2-4BCD-B5F8-974355777DA5}" destId="{C6991EE4-B293-43AB-B6B4-9CABAB7D3D87}" srcOrd="6" destOrd="0" presId="urn:microsoft.com/office/officeart/2005/8/layout/cycle6"/>
    <dgm:cxn modelId="{EA60FB72-AEBC-4249-8821-F2BB90CAA008}" type="presParOf" srcId="{97B34649-01F2-4BCD-B5F8-974355777DA5}" destId="{01DD34B7-B8C9-4987-B85B-127100FE975D}" srcOrd="7" destOrd="0" presId="urn:microsoft.com/office/officeart/2005/8/layout/cycle6"/>
    <dgm:cxn modelId="{764F8801-EACD-4A12-B054-8DCFF737DCDC}" type="presParOf" srcId="{97B34649-01F2-4BCD-B5F8-974355777DA5}" destId="{C5E5B084-2C2E-40A7-8515-AF1FB87E95DE}" srcOrd="8" destOrd="0" presId="urn:microsoft.com/office/officeart/2005/8/layout/cycle6"/>
    <dgm:cxn modelId="{75DC8E5C-68FA-41C2-9A5D-838068D292D8}" type="presParOf" srcId="{97B34649-01F2-4BCD-B5F8-974355777DA5}" destId="{0F0C23F0-9C21-4815-88D0-BF74D05801B2}" srcOrd="9" destOrd="0" presId="urn:microsoft.com/office/officeart/2005/8/layout/cycle6"/>
    <dgm:cxn modelId="{6010388C-2919-499D-BBFA-BE200DE27907}" type="presParOf" srcId="{97B34649-01F2-4BCD-B5F8-974355777DA5}" destId="{F3F054DE-9AA3-46AF-AAFD-E0C146F27EF1}" srcOrd="10" destOrd="0" presId="urn:microsoft.com/office/officeart/2005/8/layout/cycle6"/>
    <dgm:cxn modelId="{D9494117-55EE-48E7-8CCE-CCAC34A77FAD}" type="presParOf" srcId="{97B34649-01F2-4BCD-B5F8-974355777DA5}" destId="{94ADD6CB-404F-4D7C-8E31-2F0F92B865C1}" srcOrd="11" destOrd="0" presId="urn:microsoft.com/office/officeart/2005/8/layout/cycle6"/>
    <dgm:cxn modelId="{C3F26EDB-E88C-45B2-8DE4-EE335FF974A7}" type="presParOf" srcId="{97B34649-01F2-4BCD-B5F8-974355777DA5}" destId="{EB5875A6-15DE-4725-BF47-1BBA1F03FBB5}" srcOrd="12" destOrd="0" presId="urn:microsoft.com/office/officeart/2005/8/layout/cycle6"/>
    <dgm:cxn modelId="{3E8632FF-8B47-427E-9AE0-431AE3303EC5}" type="presParOf" srcId="{97B34649-01F2-4BCD-B5F8-974355777DA5}" destId="{2F6CB0AC-41B9-4D95-A066-01CC5AC0674C}" srcOrd="13" destOrd="0" presId="urn:microsoft.com/office/officeart/2005/8/layout/cycle6"/>
    <dgm:cxn modelId="{EE8D1673-74B5-4797-9106-55BA3571F83C}" type="presParOf" srcId="{97B34649-01F2-4BCD-B5F8-974355777DA5}" destId="{1D043699-81F7-4A72-9731-68E0F00CE320}"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E3932-4B5E-44DF-B018-9BD6BCE3FBD3}">
      <dsp:nvSpPr>
        <dsp:cNvPr id="0" name=""/>
        <dsp:cNvSpPr/>
      </dsp:nvSpPr>
      <dsp:spPr>
        <a:xfrm rot="5400000">
          <a:off x="-374328" y="1205326"/>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386B9FD-8B65-4F64-804C-14C5E9BD2A53}">
      <dsp:nvSpPr>
        <dsp:cNvPr id="0" name=""/>
        <dsp:cNvSpPr/>
      </dsp:nvSpPr>
      <dsp:spPr>
        <a:xfrm>
          <a:off x="4087" y="146610"/>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Redacción, Argumentación y Ortografía</a:t>
          </a:r>
          <a:endParaRPr lang="es-CO" sz="2100" kern="1200" dirty="0"/>
        </a:p>
      </dsp:txBody>
      <dsp:txXfrm>
        <a:off x="43074" y="185597"/>
        <a:ext cx="2140557" cy="1253144"/>
      </dsp:txXfrm>
    </dsp:sp>
    <dsp:sp modelId="{119D5366-DAEA-4A3B-8EDF-79C24AAC0055}">
      <dsp:nvSpPr>
        <dsp:cNvPr id="0" name=""/>
        <dsp:cNvSpPr/>
      </dsp:nvSpPr>
      <dsp:spPr>
        <a:xfrm rot="5400000">
          <a:off x="-374328" y="2869224"/>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32D2DBD-9F29-43D7-B217-648FE9399A7C}">
      <dsp:nvSpPr>
        <dsp:cNvPr id="0" name=""/>
        <dsp:cNvSpPr/>
      </dsp:nvSpPr>
      <dsp:spPr>
        <a:xfrm>
          <a:off x="4087" y="1810509"/>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Impactos Positivo para el estudiante y el Programa</a:t>
          </a:r>
          <a:endParaRPr lang="es-CO" sz="2100" kern="1200" dirty="0"/>
        </a:p>
      </dsp:txBody>
      <dsp:txXfrm>
        <a:off x="43074" y="1849496"/>
        <a:ext cx="2140557" cy="1253144"/>
      </dsp:txXfrm>
    </dsp:sp>
    <dsp:sp modelId="{258B846F-0DB8-4BF6-8675-0D909403D363}">
      <dsp:nvSpPr>
        <dsp:cNvPr id="0" name=""/>
        <dsp:cNvSpPr/>
      </dsp:nvSpPr>
      <dsp:spPr>
        <a:xfrm>
          <a:off x="457620" y="3701173"/>
          <a:ext cx="2940820"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426F3DC-1AEB-41BE-AF5C-F96D702D4788}">
      <dsp:nvSpPr>
        <dsp:cNvPr id="0" name=""/>
        <dsp:cNvSpPr/>
      </dsp:nvSpPr>
      <dsp:spPr>
        <a:xfrm>
          <a:off x="4087" y="3474407"/>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Contenidos según el Tema</a:t>
          </a:r>
          <a:endParaRPr lang="es-CO" sz="2100" kern="1200" dirty="0"/>
        </a:p>
      </dsp:txBody>
      <dsp:txXfrm>
        <a:off x="43074" y="3513394"/>
        <a:ext cx="2140557" cy="1253144"/>
      </dsp:txXfrm>
    </dsp:sp>
    <dsp:sp modelId="{8AF6C8AA-A993-4103-A809-8EFBA776BE68}">
      <dsp:nvSpPr>
        <dsp:cNvPr id="0" name=""/>
        <dsp:cNvSpPr/>
      </dsp:nvSpPr>
      <dsp:spPr>
        <a:xfrm rot="16200000">
          <a:off x="2576317" y="2869224"/>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C264A69-8E81-46A3-B46E-8CD7869C3B83}">
      <dsp:nvSpPr>
        <dsp:cNvPr id="0" name=""/>
        <dsp:cNvSpPr/>
      </dsp:nvSpPr>
      <dsp:spPr>
        <a:xfrm>
          <a:off x="2954734" y="3474407"/>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Documentación y Recolección de Información</a:t>
          </a:r>
          <a:endParaRPr lang="es-CO" sz="2100" kern="1200" dirty="0"/>
        </a:p>
      </dsp:txBody>
      <dsp:txXfrm>
        <a:off x="2993721" y="3513394"/>
        <a:ext cx="2140557" cy="1253144"/>
      </dsp:txXfrm>
    </dsp:sp>
    <dsp:sp modelId="{91470C2F-27DF-458A-B2D9-DB5FF6C39888}">
      <dsp:nvSpPr>
        <dsp:cNvPr id="0" name=""/>
        <dsp:cNvSpPr/>
      </dsp:nvSpPr>
      <dsp:spPr>
        <a:xfrm rot="16200000">
          <a:off x="2576317" y="1205326"/>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9BC5942-8CED-4F14-88A5-084914118469}">
      <dsp:nvSpPr>
        <dsp:cNvPr id="0" name=""/>
        <dsp:cNvSpPr/>
      </dsp:nvSpPr>
      <dsp:spPr>
        <a:xfrm>
          <a:off x="2954734" y="1810509"/>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Estructura de la Parte Metodológica</a:t>
          </a:r>
          <a:endParaRPr lang="es-CO" sz="2100" kern="1200" dirty="0"/>
        </a:p>
      </dsp:txBody>
      <dsp:txXfrm>
        <a:off x="2993721" y="1849496"/>
        <a:ext cx="2140557" cy="1253144"/>
      </dsp:txXfrm>
    </dsp:sp>
    <dsp:sp modelId="{A11D15E3-777D-42D2-A5C9-1482FDBEF027}">
      <dsp:nvSpPr>
        <dsp:cNvPr id="0" name=""/>
        <dsp:cNvSpPr/>
      </dsp:nvSpPr>
      <dsp:spPr>
        <a:xfrm>
          <a:off x="3408266" y="373376"/>
          <a:ext cx="2940820"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D0C1AA-2821-41AA-9EA3-0234ADD7B5C2}">
      <dsp:nvSpPr>
        <dsp:cNvPr id="0" name=""/>
        <dsp:cNvSpPr/>
      </dsp:nvSpPr>
      <dsp:spPr>
        <a:xfrm>
          <a:off x="2954734" y="146610"/>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Aplicación de Conocimientos de la carrera</a:t>
          </a:r>
          <a:endParaRPr lang="es-CO" sz="2100" kern="1200" dirty="0"/>
        </a:p>
      </dsp:txBody>
      <dsp:txXfrm>
        <a:off x="2993721" y="185597"/>
        <a:ext cx="2140557" cy="1253144"/>
      </dsp:txXfrm>
    </dsp:sp>
    <dsp:sp modelId="{303CC840-2716-41D4-AF6D-2A5B42AC222F}">
      <dsp:nvSpPr>
        <dsp:cNvPr id="0" name=""/>
        <dsp:cNvSpPr/>
      </dsp:nvSpPr>
      <dsp:spPr>
        <a:xfrm rot="5400000">
          <a:off x="5526964" y="1205326"/>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96288CA-20BC-4AC6-914A-971984C24735}">
      <dsp:nvSpPr>
        <dsp:cNvPr id="0" name=""/>
        <dsp:cNvSpPr/>
      </dsp:nvSpPr>
      <dsp:spPr>
        <a:xfrm>
          <a:off x="5905380" y="146610"/>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Análisis de Resultados y Presentación Anexos</a:t>
          </a:r>
          <a:endParaRPr lang="es-CO" sz="2100" kern="1200" dirty="0"/>
        </a:p>
      </dsp:txBody>
      <dsp:txXfrm>
        <a:off x="5944367" y="185597"/>
        <a:ext cx="2140557" cy="1253144"/>
      </dsp:txXfrm>
    </dsp:sp>
    <dsp:sp modelId="{5E5B1B7B-3173-46C9-8DC4-EB03667412AB}">
      <dsp:nvSpPr>
        <dsp:cNvPr id="0" name=""/>
        <dsp:cNvSpPr/>
      </dsp:nvSpPr>
      <dsp:spPr>
        <a:xfrm rot="5400000">
          <a:off x="5526964" y="2869224"/>
          <a:ext cx="1654072" cy="199667"/>
        </a:xfrm>
        <a:prstGeom prst="rect">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8605A70-A14C-4AB5-92E4-E80C46E7AD9C}">
      <dsp:nvSpPr>
        <dsp:cNvPr id="0" name=""/>
        <dsp:cNvSpPr/>
      </dsp:nvSpPr>
      <dsp:spPr>
        <a:xfrm>
          <a:off x="5905380" y="1810509"/>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Bibliografía y </a:t>
          </a:r>
          <a:r>
            <a:rPr lang="es-CO" sz="2100" kern="1200" dirty="0" err="1" smtClean="0"/>
            <a:t>Webgrafía</a:t>
          </a:r>
          <a:endParaRPr lang="es-CO" sz="2100" kern="1200" dirty="0"/>
        </a:p>
      </dsp:txBody>
      <dsp:txXfrm>
        <a:off x="5944367" y="1849496"/>
        <a:ext cx="2140557" cy="1253144"/>
      </dsp:txXfrm>
    </dsp:sp>
    <dsp:sp modelId="{6E65CD38-6D6C-4F75-80F8-48C80FF2EB26}">
      <dsp:nvSpPr>
        <dsp:cNvPr id="0" name=""/>
        <dsp:cNvSpPr/>
      </dsp:nvSpPr>
      <dsp:spPr>
        <a:xfrm>
          <a:off x="5905380" y="3474407"/>
          <a:ext cx="2218531" cy="133111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s-CO" sz="2100" kern="1200" dirty="0" smtClean="0"/>
            <a:t>Aplicación de Normas APA</a:t>
          </a:r>
          <a:endParaRPr lang="es-CO" sz="2100" kern="1200" dirty="0"/>
        </a:p>
      </dsp:txBody>
      <dsp:txXfrm>
        <a:off x="5944367" y="3513394"/>
        <a:ext cx="2140557" cy="12531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2AE183-AA68-40B6-86FE-2CC0617C787C}">
      <dsp:nvSpPr>
        <dsp:cNvPr id="0" name=""/>
        <dsp:cNvSpPr/>
      </dsp:nvSpPr>
      <dsp:spPr>
        <a:xfrm>
          <a:off x="4517752" y="1956"/>
          <a:ext cx="1754415" cy="114037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CO" sz="1300" kern="1200" dirty="0" smtClean="0"/>
            <a:t>El estudiante y los Docentes deben estar por lo menos 10 minutos antes en el lugar de Sustentación </a:t>
          </a:r>
          <a:endParaRPr lang="es-CO" sz="1300" kern="1200" dirty="0"/>
        </a:p>
      </dsp:txBody>
      <dsp:txXfrm>
        <a:off x="4573420" y="57624"/>
        <a:ext cx="1643079" cy="1029034"/>
      </dsp:txXfrm>
    </dsp:sp>
    <dsp:sp modelId="{261F6E6C-A681-4621-ADAC-33EB24FE917C}">
      <dsp:nvSpPr>
        <dsp:cNvPr id="0" name=""/>
        <dsp:cNvSpPr/>
      </dsp:nvSpPr>
      <dsp:spPr>
        <a:xfrm>
          <a:off x="3114347" y="572141"/>
          <a:ext cx="4561224" cy="4561224"/>
        </a:xfrm>
        <a:custGeom>
          <a:avLst/>
          <a:gdLst/>
          <a:ahLst/>
          <a:cxnLst/>
          <a:rect l="0" t="0" r="0" b="0"/>
          <a:pathLst>
            <a:path>
              <a:moveTo>
                <a:pt x="3169900" y="180526"/>
              </a:moveTo>
              <a:arcTo wR="2280612" hR="2280612" stAng="17577024" swAng="1963895"/>
            </a:path>
          </a:pathLst>
        </a:custGeom>
        <a:noFill/>
        <a:ln w="9525"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DA6014F-7822-4E22-9863-39A1D2A0750E}">
      <dsp:nvSpPr>
        <dsp:cNvPr id="0" name=""/>
        <dsp:cNvSpPr/>
      </dsp:nvSpPr>
      <dsp:spPr>
        <a:xfrm>
          <a:off x="6686743" y="1577821"/>
          <a:ext cx="1754415" cy="114037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CO" sz="1300" kern="1200" dirty="0" smtClean="0"/>
            <a:t>Se debe de utilizar vestimenta Formal para la Ocasión</a:t>
          </a:r>
        </a:p>
      </dsp:txBody>
      <dsp:txXfrm>
        <a:off x="6742411" y="1633489"/>
        <a:ext cx="1643079" cy="1029034"/>
      </dsp:txXfrm>
    </dsp:sp>
    <dsp:sp modelId="{28DDFA6D-4C02-4F7D-8717-638E98999E64}">
      <dsp:nvSpPr>
        <dsp:cNvPr id="0" name=""/>
        <dsp:cNvSpPr/>
      </dsp:nvSpPr>
      <dsp:spPr>
        <a:xfrm>
          <a:off x="3114347" y="572141"/>
          <a:ext cx="4561224" cy="4561224"/>
        </a:xfrm>
        <a:custGeom>
          <a:avLst/>
          <a:gdLst/>
          <a:ahLst/>
          <a:cxnLst/>
          <a:rect l="0" t="0" r="0" b="0"/>
          <a:pathLst>
            <a:path>
              <a:moveTo>
                <a:pt x="4558066" y="2160639"/>
              </a:moveTo>
              <a:arcTo wR="2280612" hR="2280612" stAng="21419071" swAng="2198115"/>
            </a:path>
          </a:pathLst>
        </a:custGeom>
        <a:noFill/>
        <a:ln w="9525"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6991EE4-B293-43AB-B6B4-9CABAB7D3D87}">
      <dsp:nvSpPr>
        <dsp:cNvPr id="0" name=""/>
        <dsp:cNvSpPr/>
      </dsp:nvSpPr>
      <dsp:spPr>
        <a:xfrm>
          <a:off x="5858262" y="4127623"/>
          <a:ext cx="1754415" cy="114037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CO" sz="1300" kern="1200" dirty="0" smtClean="0"/>
            <a:t>Se pueden realizar preguntas solo al final de la Presentación.</a:t>
          </a:r>
          <a:endParaRPr lang="es-CO" sz="1300" kern="1200" dirty="0"/>
        </a:p>
      </dsp:txBody>
      <dsp:txXfrm>
        <a:off x="5913930" y="4183291"/>
        <a:ext cx="1643079" cy="1029034"/>
      </dsp:txXfrm>
    </dsp:sp>
    <dsp:sp modelId="{C5E5B084-2C2E-40A7-8515-AF1FB87E95DE}">
      <dsp:nvSpPr>
        <dsp:cNvPr id="0" name=""/>
        <dsp:cNvSpPr/>
      </dsp:nvSpPr>
      <dsp:spPr>
        <a:xfrm>
          <a:off x="3114347" y="572141"/>
          <a:ext cx="4561224" cy="4561224"/>
        </a:xfrm>
        <a:custGeom>
          <a:avLst/>
          <a:gdLst/>
          <a:ahLst/>
          <a:cxnLst/>
          <a:rect l="0" t="0" r="0" b="0"/>
          <a:pathLst>
            <a:path>
              <a:moveTo>
                <a:pt x="2734838" y="4515533"/>
              </a:moveTo>
              <a:arcTo wR="2280612" hR="2280612" stAng="4710700" swAng="1378600"/>
            </a:path>
          </a:pathLst>
        </a:custGeom>
        <a:noFill/>
        <a:ln w="9525"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F0C23F0-9C21-4815-88D0-BF74D05801B2}">
      <dsp:nvSpPr>
        <dsp:cNvPr id="0" name=""/>
        <dsp:cNvSpPr/>
      </dsp:nvSpPr>
      <dsp:spPr>
        <a:xfrm>
          <a:off x="3177241" y="4127623"/>
          <a:ext cx="1754415" cy="114037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CO" sz="1300" kern="1200" dirty="0" smtClean="0"/>
            <a:t>La Calificación mínima que puede obtener un Estudiante es de 3,8</a:t>
          </a:r>
          <a:endParaRPr lang="es-CO" sz="1300" kern="1200" dirty="0"/>
        </a:p>
      </dsp:txBody>
      <dsp:txXfrm>
        <a:off x="3232909" y="4183291"/>
        <a:ext cx="1643079" cy="1029034"/>
      </dsp:txXfrm>
    </dsp:sp>
    <dsp:sp modelId="{94ADD6CB-404F-4D7C-8E31-2F0F92B865C1}">
      <dsp:nvSpPr>
        <dsp:cNvPr id="0" name=""/>
        <dsp:cNvSpPr/>
      </dsp:nvSpPr>
      <dsp:spPr>
        <a:xfrm>
          <a:off x="3114347" y="572141"/>
          <a:ext cx="4561224" cy="4561224"/>
        </a:xfrm>
        <a:custGeom>
          <a:avLst/>
          <a:gdLst/>
          <a:ahLst/>
          <a:cxnLst/>
          <a:rect l="0" t="0" r="0" b="0"/>
          <a:pathLst>
            <a:path>
              <a:moveTo>
                <a:pt x="381477" y="3543339"/>
              </a:moveTo>
              <a:arcTo wR="2280612" hR="2280612" stAng="8782814" swAng="2198115"/>
            </a:path>
          </a:pathLst>
        </a:custGeom>
        <a:noFill/>
        <a:ln w="9525" cap="flat" cmpd="sng" algn="ctr">
          <a:solidFill>
            <a:schemeClr val="accent5">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B5875A6-15DE-4725-BF47-1BBA1F03FBB5}">
      <dsp:nvSpPr>
        <dsp:cNvPr id="0" name=""/>
        <dsp:cNvSpPr/>
      </dsp:nvSpPr>
      <dsp:spPr>
        <a:xfrm>
          <a:off x="2348760" y="1577821"/>
          <a:ext cx="1754415" cy="1140370"/>
        </a:xfrm>
        <a:prstGeom prst="round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s-CO" sz="1300" kern="1200" dirty="0" smtClean="0"/>
            <a:t>No se deben realizar ajustes de Fondo durante la sustentación, ya que no es el espacio para hacerlo.</a:t>
          </a:r>
          <a:endParaRPr lang="es-CO" sz="1300" kern="1200" dirty="0"/>
        </a:p>
      </dsp:txBody>
      <dsp:txXfrm>
        <a:off x="2404428" y="1633489"/>
        <a:ext cx="1643079" cy="1029034"/>
      </dsp:txXfrm>
    </dsp:sp>
    <dsp:sp modelId="{1D043699-81F7-4A72-9731-68E0F00CE320}">
      <dsp:nvSpPr>
        <dsp:cNvPr id="0" name=""/>
        <dsp:cNvSpPr/>
      </dsp:nvSpPr>
      <dsp:spPr>
        <a:xfrm>
          <a:off x="3114347" y="572141"/>
          <a:ext cx="4561224" cy="4561224"/>
        </a:xfrm>
        <a:custGeom>
          <a:avLst/>
          <a:gdLst/>
          <a:ahLst/>
          <a:cxnLst/>
          <a:rect l="0" t="0" r="0" b="0"/>
          <a:pathLst>
            <a:path>
              <a:moveTo>
                <a:pt x="397006" y="994835"/>
              </a:moveTo>
              <a:arcTo wR="2280612" hR="2280612" stAng="12859081" swAng="1963895"/>
            </a:path>
          </a:pathLst>
        </a:custGeom>
        <a:noFill/>
        <a:ln w="9525" cap="flat" cmpd="sng" algn="ctr">
          <a:solidFill>
            <a:schemeClr val="accent6">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DDA51639-B2D6-4652-B8C3-1B4C224A7BAF}" type="datetimeFigureOut">
              <a:rPr lang="en-US" smtClean="0"/>
              <a:t>12/2/2015</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4FAB73BC-B049-4115-A692-8D63A059BFB8}" type="slidenum">
              <a:rPr lang="en-US" smtClean="0"/>
              <a:pPr/>
              <a:t>‹Nº›</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58590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spTree>
    <p:extLst>
      <p:ext uri="{BB962C8B-B14F-4D97-AF65-F5344CB8AC3E}">
        <p14:creationId xmlns:p14="http://schemas.microsoft.com/office/powerpoint/2010/main" val="2062499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44961B7-6B89-48AB-966F-622E2788EECC}"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12364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12/2/2015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‹Nº›</a:t>
            </a:fld>
            <a:endParaRPr lang="en-US" dirty="0"/>
          </a:p>
        </p:txBody>
      </p:sp>
    </p:spTree>
    <p:extLst>
      <p:ext uri="{BB962C8B-B14F-4D97-AF65-F5344CB8AC3E}">
        <p14:creationId xmlns:p14="http://schemas.microsoft.com/office/powerpoint/2010/main" val="123370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12/2/2015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4351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12/2/2015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3394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12/2/2015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‹Nº›</a:t>
            </a:fld>
            <a:endParaRPr lang="en-US" dirty="0"/>
          </a:p>
        </p:txBody>
      </p:sp>
    </p:spTree>
    <p:extLst>
      <p:ext uri="{BB962C8B-B14F-4D97-AF65-F5344CB8AC3E}">
        <p14:creationId xmlns:p14="http://schemas.microsoft.com/office/powerpoint/2010/main" val="1063919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1CF131DD-A141-4471-BCF9-C6073EDD7E20}" type="datetimeFigureOut">
              <a:rPr lang="en-US" smtClean="0"/>
              <a:t>12/2/2015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‹Nº›</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1789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s-ES" smtClean="0"/>
              <a:t>Haga clic para modificar el estilo de título del patrón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B334A90-EB03-42F3-8859-2C2B2724C058}" type="datetimeFigureOut">
              <a:rPr lang="en-US" smtClean="0"/>
              <a:t>12/2/2015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‹Nº›</a:t>
            </a:fld>
            <a:endParaRPr lang="en-US" dirty="0"/>
          </a:p>
        </p:txBody>
      </p:sp>
    </p:spTree>
    <p:extLst>
      <p:ext uri="{BB962C8B-B14F-4D97-AF65-F5344CB8AC3E}">
        <p14:creationId xmlns:p14="http://schemas.microsoft.com/office/powerpoint/2010/main" val="390578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‹Nº›</a:t>
            </a:fld>
            <a:endParaRPr lang="en-US" dirty="0"/>
          </a:p>
        </p:txBody>
      </p:sp>
    </p:spTree>
    <p:extLst>
      <p:ext uri="{BB962C8B-B14F-4D97-AF65-F5344CB8AC3E}">
        <p14:creationId xmlns:p14="http://schemas.microsoft.com/office/powerpoint/2010/main" val="128077562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2953984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768492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spTree>
    <p:extLst>
      <p:ext uri="{BB962C8B-B14F-4D97-AF65-F5344CB8AC3E}">
        <p14:creationId xmlns:p14="http://schemas.microsoft.com/office/powerpoint/2010/main" val="165642760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s-ES" smtClean="0"/>
              <a:t>Haga clic para modificar el estilo de título del patrón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1238649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BC48EC7-AF6A-48D3-8284-14BACBEBDD84}"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‹Nº›</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819074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1566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12/2/2015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‹Nº›</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5843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BC48EC7-AF6A-48D3-8284-14BACBEBDD84}" type="datetimeFigureOut">
              <a:rPr lang="en-US" smtClean="0"/>
              <a:t>12/2/2015</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FAB73BC-B049-4115-A692-8D63A059BFB8}" type="slidenum">
              <a:rPr lang="en-US" smtClean="0"/>
              <a:pPr/>
              <a:t>‹Nº›</a:t>
            </a:fld>
            <a:endParaRPr lang="en-US" dirty="0"/>
          </a:p>
        </p:txBody>
      </p:sp>
    </p:spTree>
    <p:extLst>
      <p:ext uri="{BB962C8B-B14F-4D97-AF65-F5344CB8AC3E}">
        <p14:creationId xmlns:p14="http://schemas.microsoft.com/office/powerpoint/2010/main" val="2497728335"/>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2520018" y="1402081"/>
            <a:ext cx="7155011" cy="2118696"/>
          </a:xfrm>
        </p:spPr>
        <p:txBody>
          <a:bodyPr/>
          <a:lstStyle/>
          <a:p>
            <a:r>
              <a:rPr lang="es-CO" sz="4000" dirty="0" smtClean="0"/>
              <a:t>MANUAL PARA LA EVALUACION DE INFORME FINAL</a:t>
            </a:r>
            <a:endParaRPr lang="es-CO" sz="4000" dirty="0"/>
          </a:p>
        </p:txBody>
      </p:sp>
      <p:sp>
        <p:nvSpPr>
          <p:cNvPr id="3" name="Subtítulo 2"/>
          <p:cNvSpPr>
            <a:spLocks noGrp="1"/>
          </p:cNvSpPr>
          <p:nvPr>
            <p:ph type="subTitle" idx="1"/>
          </p:nvPr>
        </p:nvSpPr>
        <p:spPr>
          <a:xfrm>
            <a:off x="1562099" y="3986784"/>
            <a:ext cx="9070848" cy="1182624"/>
          </a:xfrm>
        </p:spPr>
        <p:txBody>
          <a:bodyPr>
            <a:noAutofit/>
          </a:bodyPr>
          <a:lstStyle/>
          <a:p>
            <a:pPr>
              <a:lnSpc>
                <a:spcPct val="170000"/>
              </a:lnSpc>
            </a:pPr>
            <a:r>
              <a:rPr lang="es-CO" sz="1800" dirty="0" smtClean="0"/>
              <a:t>PROGRAMA DE ADMINISTRACIÓN DE NEGOCIOS</a:t>
            </a:r>
          </a:p>
          <a:p>
            <a:pPr>
              <a:lnSpc>
                <a:spcPct val="170000"/>
              </a:lnSpc>
            </a:pPr>
            <a:r>
              <a:rPr lang="es-CO" sz="1800" dirty="0" smtClean="0"/>
              <a:t>PASANTIAS</a:t>
            </a:r>
            <a:endParaRPr lang="es-CO" sz="1800" dirty="0"/>
          </a:p>
        </p:txBody>
      </p:sp>
    </p:spTree>
    <p:extLst>
      <p:ext uri="{BB962C8B-B14F-4D97-AF65-F5344CB8AC3E}">
        <p14:creationId xmlns:p14="http://schemas.microsoft.com/office/powerpoint/2010/main" val="1891109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707327" y="719327"/>
            <a:ext cx="10777537" cy="5657533"/>
          </a:xfrm>
        </p:spPr>
        <p:txBody>
          <a:bodyPr>
            <a:normAutofit fontScale="70000" lnSpcReduction="20000"/>
          </a:bodyPr>
          <a:lstStyle/>
          <a:p>
            <a:pPr marL="0" indent="0" algn="just">
              <a:buNone/>
            </a:pPr>
            <a:r>
              <a:rPr lang="es-CO" dirty="0"/>
              <a:t>Señor docente, como </a:t>
            </a:r>
            <a:r>
              <a:rPr lang="es-CO" dirty="0" smtClean="0"/>
              <a:t>Jurado a </a:t>
            </a:r>
            <a:r>
              <a:rPr lang="es-CO" dirty="0"/>
              <a:t>asumido la responsabilidad de revisar con criterio y rigurosidad los documentos </a:t>
            </a:r>
            <a:r>
              <a:rPr lang="es-CO" dirty="0" smtClean="0"/>
              <a:t> de informe Final presentados </a:t>
            </a:r>
            <a:r>
              <a:rPr lang="es-CO" dirty="0"/>
              <a:t>por los estudiantes que esperan </a:t>
            </a:r>
            <a:r>
              <a:rPr lang="es-CO" dirty="0" smtClean="0"/>
              <a:t>graduarse a través del </a:t>
            </a:r>
            <a:r>
              <a:rPr lang="es-CO" dirty="0"/>
              <a:t>proceso de pasantía </a:t>
            </a:r>
            <a:r>
              <a:rPr lang="es-CO" dirty="0" smtClean="0"/>
              <a:t>y así </a:t>
            </a:r>
            <a:r>
              <a:rPr lang="es-CO" dirty="0"/>
              <a:t>optar por su titulo de Grado bajo esta opción. </a:t>
            </a:r>
            <a:endParaRPr lang="es-CO" dirty="0" smtClean="0"/>
          </a:p>
          <a:p>
            <a:pPr marL="0" indent="0" algn="just">
              <a:buNone/>
            </a:pPr>
            <a:endParaRPr lang="es-CO" dirty="0"/>
          </a:p>
          <a:p>
            <a:pPr marL="0" indent="0" algn="just">
              <a:buNone/>
            </a:pPr>
            <a:r>
              <a:rPr lang="es-CO" dirty="0"/>
              <a:t>Debido al nivel de importancia de dicho documento, ya que </a:t>
            </a:r>
            <a:r>
              <a:rPr lang="es-CO" dirty="0" smtClean="0"/>
              <a:t>este determina el cumplimiento del desarrollo de la pasantía por parte del estudiante en la Empresa en la cual realizo su proceso, se debe establecer si se cumplió con el alcance e impacto esperado a través de la revisión y emisión del criterio colectivo por </a:t>
            </a:r>
            <a:r>
              <a:rPr lang="es-CO" dirty="0"/>
              <a:t>p</a:t>
            </a:r>
            <a:r>
              <a:rPr lang="es-CO" dirty="0" smtClean="0"/>
              <a:t>arte del equipo asignado. </a:t>
            </a:r>
            <a:r>
              <a:rPr lang="es-CO" dirty="0"/>
              <a:t>Es por esto que este manual pretende dar una serie de </a:t>
            </a:r>
            <a:r>
              <a:rPr lang="es-CO" dirty="0" smtClean="0"/>
              <a:t>guía que </a:t>
            </a:r>
            <a:r>
              <a:rPr lang="es-CO" dirty="0"/>
              <a:t>faciliten su función de </a:t>
            </a:r>
            <a:r>
              <a:rPr lang="es-CO" dirty="0" smtClean="0"/>
              <a:t>jurado y </a:t>
            </a:r>
            <a:r>
              <a:rPr lang="es-CO" dirty="0"/>
              <a:t>se obtenga un proceso satisfactorio para </a:t>
            </a:r>
            <a:r>
              <a:rPr lang="es-CO" dirty="0" smtClean="0"/>
              <a:t>todos.</a:t>
            </a:r>
          </a:p>
          <a:p>
            <a:pPr marL="0" indent="0" algn="just">
              <a:buNone/>
            </a:pPr>
            <a:endParaRPr lang="es-CO" dirty="0"/>
          </a:p>
          <a:p>
            <a:pPr marL="0" indent="0" algn="just">
              <a:buNone/>
            </a:pPr>
            <a:r>
              <a:rPr lang="es-CO" dirty="0"/>
              <a:t>De antemano agradecemos su apoyo y compromiso con este proceso ya que usted ha sido seleccionado para </a:t>
            </a:r>
            <a:r>
              <a:rPr lang="es-CO" dirty="0" smtClean="0"/>
              <a:t>esta actividad debido </a:t>
            </a:r>
            <a:r>
              <a:rPr lang="es-CO" dirty="0"/>
              <a:t>a que cuenta con las competencias y conocimientos </a:t>
            </a:r>
            <a:r>
              <a:rPr lang="es-CO" dirty="0" smtClean="0"/>
              <a:t>necesarios y valiosos </a:t>
            </a:r>
            <a:r>
              <a:rPr lang="es-CO" dirty="0"/>
              <a:t>para determinar </a:t>
            </a:r>
            <a:r>
              <a:rPr lang="es-CO" dirty="0" smtClean="0"/>
              <a:t>si el trabajo presentado refleja en verdadero objetivo de Pasantía, la construcción de conocimiento practico aplicando lo adquirido en el aula de clase, beneficiando al estudiante, universidad y sector empresarial.</a:t>
            </a:r>
            <a:endParaRPr lang="es-CO" dirty="0"/>
          </a:p>
          <a:p>
            <a:pPr algn="just"/>
            <a:endParaRPr lang="es-CO" dirty="0"/>
          </a:p>
          <a:p>
            <a:pPr marL="0" indent="0" algn="just">
              <a:buNone/>
            </a:pPr>
            <a:r>
              <a:rPr lang="es-CO" dirty="0"/>
              <a:t>Esperamos este instrumento sea de su ayuda</a:t>
            </a:r>
          </a:p>
          <a:p>
            <a:pPr marL="0" indent="0">
              <a:buNone/>
            </a:pPr>
            <a:r>
              <a:rPr lang="es-CO" dirty="0"/>
              <a:t>									</a:t>
            </a:r>
            <a:r>
              <a:rPr lang="es-CO" dirty="0" smtClean="0"/>
              <a:t>										Cordialmente </a:t>
            </a:r>
            <a:endParaRPr lang="es-CO" dirty="0"/>
          </a:p>
          <a:p>
            <a:endParaRPr lang="es-CO" dirty="0"/>
          </a:p>
          <a:p>
            <a:pPr marL="0" indent="0">
              <a:buNone/>
            </a:pPr>
            <a:r>
              <a:rPr lang="es-CO" dirty="0"/>
              <a:t>												</a:t>
            </a:r>
            <a:r>
              <a:rPr lang="es-CO" dirty="0" smtClean="0"/>
              <a:t>				</a:t>
            </a:r>
            <a:r>
              <a:rPr lang="es-CO" dirty="0"/>
              <a:t>	</a:t>
            </a:r>
            <a:r>
              <a:rPr lang="es-CO" dirty="0" smtClean="0"/>
              <a:t>		 Equipo </a:t>
            </a:r>
            <a:r>
              <a:rPr lang="es-CO" dirty="0"/>
              <a:t>de Pasantías</a:t>
            </a:r>
          </a:p>
          <a:p>
            <a:endParaRPr lang="es-CO" dirty="0"/>
          </a:p>
        </p:txBody>
      </p:sp>
    </p:spTree>
    <p:extLst>
      <p:ext uri="{BB962C8B-B14F-4D97-AF65-F5344CB8AC3E}">
        <p14:creationId xmlns:p14="http://schemas.microsoft.com/office/powerpoint/2010/main" val="2597987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42416" y="337794"/>
            <a:ext cx="10058400" cy="1371600"/>
          </a:xfrm>
        </p:spPr>
        <p:txBody>
          <a:bodyPr/>
          <a:lstStyle/>
          <a:p>
            <a:pPr algn="ctr"/>
            <a:r>
              <a:rPr lang="es-CO" dirty="0" smtClean="0"/>
              <a:t>INFORME FINAL</a:t>
            </a:r>
            <a:endParaRPr lang="es-CO" dirty="0"/>
          </a:p>
        </p:txBody>
      </p:sp>
      <p:sp>
        <p:nvSpPr>
          <p:cNvPr id="3" name="Marcador de contenido 2"/>
          <p:cNvSpPr>
            <a:spLocks noGrp="1"/>
          </p:cNvSpPr>
          <p:nvPr>
            <p:ph idx="1"/>
          </p:nvPr>
        </p:nvSpPr>
        <p:spPr>
          <a:xfrm>
            <a:off x="597408" y="1709394"/>
            <a:ext cx="10948416" cy="4606062"/>
          </a:xfrm>
        </p:spPr>
        <p:txBody>
          <a:bodyPr>
            <a:normAutofit fontScale="85000" lnSpcReduction="20000"/>
          </a:bodyPr>
          <a:lstStyle/>
          <a:p>
            <a:pPr marL="0" indent="0" algn="just">
              <a:buNone/>
            </a:pPr>
            <a:r>
              <a:rPr lang="es-CO" sz="1900" dirty="0" smtClean="0"/>
              <a:t>El informe Final de Pasantías es el documento Terminado que convalida la información analizada, organizada y estructurada para el desarrollo de la pasantía, con el objetivo de obtener resultados tangibles que certifiquen no solo el cumplimiento sino el impacto y beneficio para la empresa.</a:t>
            </a:r>
          </a:p>
          <a:p>
            <a:pPr marL="0" indent="0" algn="just">
              <a:buNone/>
            </a:pPr>
            <a:r>
              <a:rPr lang="es-CO" sz="1900" dirty="0" smtClean="0"/>
              <a:t>Este Informe Presenta la Siguiente estructura Básica:</a:t>
            </a:r>
          </a:p>
          <a:p>
            <a:pPr algn="just"/>
            <a:r>
              <a:rPr lang="es-CO" sz="1900" dirty="0" smtClean="0"/>
              <a:t>Titulo del Trabajo.</a:t>
            </a:r>
          </a:p>
          <a:p>
            <a:pPr algn="just"/>
            <a:r>
              <a:rPr lang="es-CO" sz="1900" dirty="0" smtClean="0"/>
              <a:t>Definición del Problema, Delimitación, Formulación y Planteamiento.</a:t>
            </a:r>
          </a:p>
          <a:p>
            <a:pPr algn="just"/>
            <a:r>
              <a:rPr lang="es-CO" sz="1900" dirty="0" smtClean="0"/>
              <a:t>Objetivos </a:t>
            </a:r>
          </a:p>
          <a:p>
            <a:pPr algn="just"/>
            <a:r>
              <a:rPr lang="es-CO" sz="1900" dirty="0" smtClean="0"/>
              <a:t>Justificación</a:t>
            </a:r>
          </a:p>
          <a:p>
            <a:pPr algn="just"/>
            <a:r>
              <a:rPr lang="es-CO" sz="1900" dirty="0" smtClean="0"/>
              <a:t>Marco Teórico</a:t>
            </a:r>
          </a:p>
          <a:p>
            <a:pPr algn="just"/>
            <a:r>
              <a:rPr lang="es-CO" sz="1900" dirty="0" smtClean="0"/>
              <a:t>Marco Conceptual</a:t>
            </a:r>
          </a:p>
          <a:p>
            <a:pPr algn="just"/>
            <a:r>
              <a:rPr lang="es-CO" sz="1900" dirty="0" smtClean="0"/>
              <a:t>Aspectos Metodológicos: Tipo de Investigación, Método de Investigación, Instrumentos de Recolección de Información, Fuentes Primarias y Secundarias.</a:t>
            </a:r>
          </a:p>
          <a:p>
            <a:pPr algn="just"/>
            <a:r>
              <a:rPr lang="es-CO" sz="1900" dirty="0" smtClean="0"/>
              <a:t>Cronograma</a:t>
            </a:r>
          </a:p>
          <a:p>
            <a:pPr algn="just"/>
            <a:r>
              <a:rPr lang="es-CO" sz="1900" dirty="0" smtClean="0"/>
              <a:t>Resultados</a:t>
            </a:r>
          </a:p>
          <a:p>
            <a:pPr algn="just"/>
            <a:r>
              <a:rPr lang="es-CO" sz="1900" dirty="0" smtClean="0"/>
              <a:t>Bibliografía</a:t>
            </a:r>
          </a:p>
          <a:p>
            <a:pPr algn="just"/>
            <a:endParaRPr lang="es-CO" dirty="0"/>
          </a:p>
        </p:txBody>
      </p:sp>
      <p:pic>
        <p:nvPicPr>
          <p:cNvPr id="4" name="Imagen 3"/>
          <p:cNvPicPr>
            <a:picLocks noChangeAspect="1"/>
          </p:cNvPicPr>
          <p:nvPr/>
        </p:nvPicPr>
        <p:blipFill>
          <a:blip r:embed="rId2"/>
          <a:stretch>
            <a:fillRect/>
          </a:stretch>
        </p:blipFill>
        <p:spPr>
          <a:xfrm rot="439255">
            <a:off x="8899876" y="2791423"/>
            <a:ext cx="1547138" cy="1547138"/>
          </a:xfrm>
          <a:prstGeom prst="rect">
            <a:avLst/>
          </a:prstGeom>
          <a:effectLst>
            <a:glow rad="228600">
              <a:schemeClr val="accent3">
                <a:satMod val="175000"/>
                <a:alpha val="40000"/>
              </a:schemeClr>
            </a:glow>
          </a:effectLst>
        </p:spPr>
      </p:pic>
    </p:spTree>
    <p:extLst>
      <p:ext uri="{BB962C8B-B14F-4D97-AF65-F5344CB8AC3E}">
        <p14:creationId xmlns:p14="http://schemas.microsoft.com/office/powerpoint/2010/main" val="1690314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755904" y="816864"/>
            <a:ext cx="10594848" cy="369332"/>
          </a:xfrm>
          <a:prstGeom prst="rect">
            <a:avLst/>
          </a:prstGeom>
          <a:noFill/>
        </p:spPr>
        <p:txBody>
          <a:bodyPr wrap="square" rtlCol="0">
            <a:spAutoFit/>
          </a:bodyPr>
          <a:lstStyle/>
          <a:p>
            <a:r>
              <a:rPr lang="es-CO" dirty="0" smtClean="0"/>
              <a:t>El informe debe presentar los siguientes requerimientos estructurales</a:t>
            </a:r>
            <a:endParaRPr lang="es-CO" dirty="0"/>
          </a:p>
        </p:txBody>
      </p:sp>
      <p:graphicFrame>
        <p:nvGraphicFramePr>
          <p:cNvPr id="5" name="Diagrama 4"/>
          <p:cNvGraphicFramePr/>
          <p:nvPr>
            <p:extLst>
              <p:ext uri="{D42A27DB-BD31-4B8C-83A1-F6EECF244321}">
                <p14:modId xmlns:p14="http://schemas.microsoft.com/office/powerpoint/2010/main" val="2307326291"/>
              </p:ext>
            </p:extLst>
          </p:nvPr>
        </p:nvGraphicFramePr>
        <p:xfrm>
          <a:off x="1056640" y="1201960"/>
          <a:ext cx="8128000" cy="49521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Llamada ovalada 5"/>
          <p:cNvSpPr/>
          <p:nvPr/>
        </p:nvSpPr>
        <p:spPr>
          <a:xfrm>
            <a:off x="9326880" y="816864"/>
            <a:ext cx="2182368" cy="4303776"/>
          </a:xfrm>
          <a:prstGeom prst="wedgeEllipseCallout">
            <a:avLst>
              <a:gd name="adj1" fmla="val -52730"/>
              <a:gd name="adj2" fmla="val 56240"/>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s-CO" dirty="0" smtClean="0"/>
              <a:t>Estas Normas Deben ser evaluadas según el Instructivo dado en las Capacitaciones del Programa. Sera enviado adjunto por Correo</a:t>
            </a:r>
            <a:endParaRPr lang="es-CO" dirty="0"/>
          </a:p>
        </p:txBody>
      </p:sp>
    </p:spTree>
    <p:extLst>
      <p:ext uri="{BB962C8B-B14F-4D97-AF65-F5344CB8AC3E}">
        <p14:creationId xmlns:p14="http://schemas.microsoft.com/office/powerpoint/2010/main" val="41325305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CO" dirty="0" smtClean="0"/>
              <a:t>DOCUMENTOS DE APOYO</a:t>
            </a:r>
            <a:endParaRPr lang="es-CO" dirty="0"/>
          </a:p>
        </p:txBody>
      </p:sp>
      <p:sp>
        <p:nvSpPr>
          <p:cNvPr id="4" name="Marcador de contenido 3"/>
          <p:cNvSpPr>
            <a:spLocks noGrp="1"/>
          </p:cNvSpPr>
          <p:nvPr>
            <p:ph idx="1"/>
          </p:nvPr>
        </p:nvSpPr>
        <p:spPr>
          <a:xfrm>
            <a:off x="877824" y="2556932"/>
            <a:ext cx="10399776" cy="3563452"/>
          </a:xfrm>
        </p:spPr>
        <p:txBody>
          <a:bodyPr/>
          <a:lstStyle/>
          <a:p>
            <a:pPr marL="0" indent="0" algn="just">
              <a:buNone/>
            </a:pPr>
            <a:r>
              <a:rPr lang="es-CO" sz="2000" dirty="0" smtClean="0"/>
              <a:t>Con el objetivo de tener un mejor dominio de los conceptos y competencias para evaluar efectivamente Los Informes de Pasantía recomendamos leer los siguientes documentos:</a:t>
            </a:r>
          </a:p>
          <a:p>
            <a:pPr algn="just"/>
            <a:r>
              <a:rPr lang="es-CO" sz="2000" dirty="0" smtClean="0"/>
              <a:t>Protocolo Guía de Estructuración de Proyectos de Grado: En este documento se exponen las alternativas de grado que ofrece el programa, incluida pasantías. Además puede analizar los requerimientos que se tiene para documentos como Plan de Mejoramiento y Plan de Negocios.</a:t>
            </a:r>
          </a:p>
          <a:p>
            <a:pPr algn="just"/>
            <a:r>
              <a:rPr lang="es-CO" sz="2000" dirty="0" smtClean="0"/>
              <a:t>Protocolo Guía de Pasantías: En este se definen los diferentes roles del proceso y tiempos establecidos para el cumplimiento de las actividades.</a:t>
            </a:r>
          </a:p>
          <a:p>
            <a:pPr algn="just"/>
            <a:r>
              <a:rPr lang="es-CO" sz="2000" dirty="0" smtClean="0"/>
              <a:t>Libro Metodología de la Investigación de Carlos Eduardo Méndez: Libro Guía establecido por el programa para la estructuración de Proyectos.</a:t>
            </a:r>
          </a:p>
          <a:p>
            <a:endParaRPr lang="es-CO" dirty="0"/>
          </a:p>
        </p:txBody>
      </p:sp>
    </p:spTree>
    <p:extLst>
      <p:ext uri="{BB962C8B-B14F-4D97-AF65-F5344CB8AC3E}">
        <p14:creationId xmlns:p14="http://schemas.microsoft.com/office/powerpoint/2010/main" val="8023563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CO" dirty="0" smtClean="0"/>
              <a:t>EVALUACIÓN</a:t>
            </a:r>
            <a:endParaRPr lang="es-CO" dirty="0"/>
          </a:p>
        </p:txBody>
      </p:sp>
      <p:sp>
        <p:nvSpPr>
          <p:cNvPr id="5" name="Marcador de contenido 4"/>
          <p:cNvSpPr>
            <a:spLocks noGrp="1"/>
          </p:cNvSpPr>
          <p:nvPr>
            <p:ph idx="1"/>
          </p:nvPr>
        </p:nvSpPr>
        <p:spPr>
          <a:xfrm>
            <a:off x="1060705" y="2438400"/>
            <a:ext cx="9994389" cy="3657600"/>
          </a:xfrm>
        </p:spPr>
        <p:txBody>
          <a:bodyPr>
            <a:normAutofit lnSpcReduction="10000"/>
          </a:bodyPr>
          <a:lstStyle/>
          <a:p>
            <a:pPr marL="0" indent="0" algn="just">
              <a:buNone/>
            </a:pPr>
            <a:r>
              <a:rPr lang="es-CO" dirty="0"/>
              <a:t>Luego de analizado el Informe de Pasantía </a:t>
            </a:r>
            <a:r>
              <a:rPr lang="es-CO" dirty="0" smtClean="0"/>
              <a:t>se debe </a:t>
            </a:r>
            <a:r>
              <a:rPr lang="es-CO" dirty="0"/>
              <a:t>de coordinar la reunión con su compañeros parte del equipo de jurados designados para evaluar el mismo trabajo con el objetivo de emitir el concepto Unificado que permita definir si el informe es aprobado, no aprobado o si requiere ajustes para continuar con el proceso.</a:t>
            </a:r>
          </a:p>
          <a:p>
            <a:pPr marL="0" indent="0" algn="just">
              <a:buNone/>
            </a:pPr>
            <a:r>
              <a:rPr lang="es-CO" dirty="0" smtClean="0"/>
              <a:t>Sus Compañeros docentes </a:t>
            </a:r>
            <a:r>
              <a:rPr lang="es-CO" dirty="0"/>
              <a:t>y Usted </a:t>
            </a:r>
            <a:r>
              <a:rPr lang="es-CO" dirty="0" smtClean="0"/>
              <a:t>cuentan </a:t>
            </a:r>
            <a:r>
              <a:rPr lang="es-CO" dirty="0"/>
              <a:t>con 8 días Calendario para </a:t>
            </a:r>
            <a:r>
              <a:rPr lang="es-CO" dirty="0" smtClean="0"/>
              <a:t>desarrollar </a:t>
            </a:r>
            <a:r>
              <a:rPr lang="es-CO" dirty="0"/>
              <a:t>dicha evaluación determinando los </a:t>
            </a:r>
            <a:r>
              <a:rPr lang="es-CO" dirty="0" smtClean="0"/>
              <a:t>ajustes, si es necesario, que debe realizar el estudiante antes de ser aprobado para sustentación.</a:t>
            </a:r>
          </a:p>
          <a:p>
            <a:pPr marL="0" indent="0" algn="just">
              <a:buNone/>
            </a:pPr>
            <a:r>
              <a:rPr lang="es-CO" dirty="0" smtClean="0"/>
              <a:t>Esta decisión colectiva debe ser formalizada en el </a:t>
            </a:r>
            <a:r>
              <a:rPr lang="es-CO" b="1" dirty="0" smtClean="0"/>
              <a:t>FORMATO DE EVALUACION INFORME FINAL </a:t>
            </a:r>
            <a:r>
              <a:rPr lang="es-CO" dirty="0" err="1" smtClean="0"/>
              <a:t>asi</a:t>
            </a:r>
            <a:r>
              <a:rPr lang="es-CO" dirty="0" smtClean="0"/>
              <a:t>:</a:t>
            </a:r>
            <a:endParaRPr lang="es-CO" dirty="0"/>
          </a:p>
          <a:p>
            <a:pPr marL="0" indent="0">
              <a:buNone/>
            </a:pPr>
            <a:endParaRPr lang="es-CO" dirty="0"/>
          </a:p>
        </p:txBody>
      </p:sp>
    </p:spTree>
    <p:extLst>
      <p:ext uri="{BB962C8B-B14F-4D97-AF65-F5344CB8AC3E}">
        <p14:creationId xmlns:p14="http://schemas.microsoft.com/office/powerpoint/2010/main" val="1723996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b="486"/>
          <a:stretch/>
        </p:blipFill>
        <p:spPr>
          <a:xfrm>
            <a:off x="3023616" y="137362"/>
            <a:ext cx="5957423" cy="6482894"/>
          </a:xfrm>
          <a:prstGeom prst="rect">
            <a:avLst/>
          </a:prstGeom>
        </p:spPr>
      </p:pic>
      <p:sp>
        <p:nvSpPr>
          <p:cNvPr id="5" name="Llamada rectangular redondeada 4"/>
          <p:cNvSpPr/>
          <p:nvPr/>
        </p:nvSpPr>
        <p:spPr>
          <a:xfrm>
            <a:off x="8534399" y="3255264"/>
            <a:ext cx="3035809" cy="1945112"/>
          </a:xfrm>
          <a:prstGeom prst="wedgeRoundRectCallout">
            <a:avLst>
              <a:gd name="adj1" fmla="val -150552"/>
              <a:gd name="adj2" fmla="val -7710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Como Equipo, utilicen este espacio para Argumentar si Cumple, no Cumple o si debe ajustar. En el caso de Ajustes indique cuales seria los cambios a realizar para obtener un mejor resultado</a:t>
            </a:r>
            <a:endParaRPr lang="es-CO" dirty="0"/>
          </a:p>
        </p:txBody>
      </p:sp>
      <p:sp>
        <p:nvSpPr>
          <p:cNvPr id="6" name="Llamada ovalada 5"/>
          <p:cNvSpPr/>
          <p:nvPr/>
        </p:nvSpPr>
        <p:spPr>
          <a:xfrm>
            <a:off x="195072" y="2196656"/>
            <a:ext cx="2328672" cy="3450336"/>
          </a:xfrm>
          <a:prstGeom prst="wedgeEllipseCallout">
            <a:avLst>
              <a:gd name="adj1" fmla="val 71283"/>
              <a:gd name="adj2" fmla="val 6816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Al Final del formato debe Marcar con Una X si considera aprobado o no el documento. Además debe indicar si el estudiante debe hacer ajustes</a:t>
            </a:r>
            <a:endParaRPr lang="es-CO" dirty="0"/>
          </a:p>
        </p:txBody>
      </p:sp>
    </p:spTree>
    <p:extLst>
      <p:ext uri="{BB962C8B-B14F-4D97-AF65-F5344CB8AC3E}">
        <p14:creationId xmlns:p14="http://schemas.microsoft.com/office/powerpoint/2010/main" val="431148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780288" y="768096"/>
            <a:ext cx="10655808" cy="5355312"/>
          </a:xfrm>
          <a:prstGeom prst="rect">
            <a:avLst/>
          </a:prstGeom>
          <a:noFill/>
        </p:spPr>
        <p:txBody>
          <a:bodyPr wrap="square" rtlCol="0">
            <a:spAutoFit/>
          </a:bodyPr>
          <a:lstStyle/>
          <a:p>
            <a:pPr algn="just"/>
            <a:r>
              <a:rPr lang="es-CO" dirty="0" smtClean="0"/>
              <a:t>Al final de Formato se debe de incluir todos los nombres de los jurados con el objetivo de que tenga validez en el proceso. Luego </a:t>
            </a:r>
            <a:r>
              <a:rPr lang="es-CO" i="1" u="sng" dirty="0" smtClean="0"/>
              <a:t>uno</a:t>
            </a:r>
            <a:r>
              <a:rPr lang="es-CO" dirty="0" smtClean="0"/>
              <a:t> de los integrantes del Equipo de Jurados debe enviar el Formato al Correo de </a:t>
            </a:r>
            <a:r>
              <a:rPr lang="es-CO" dirty="0" smtClean="0"/>
              <a:t>Pasantías</a:t>
            </a:r>
            <a:r>
              <a:rPr lang="es-CO" dirty="0" smtClean="0"/>
              <a:t>, estableciendo que dicho documento si se encuentra unificado por todos los miembros del equipo de Jurados.</a:t>
            </a:r>
            <a:endParaRPr lang="es-CO" dirty="0" smtClean="0"/>
          </a:p>
          <a:p>
            <a:endParaRPr lang="es-CO" dirty="0" smtClean="0"/>
          </a:p>
          <a:p>
            <a:pPr algn="just"/>
            <a:r>
              <a:rPr lang="es-CO" dirty="0"/>
              <a:t>Tenga en cuenta que el documento puede ser aprobado y tener ajustes a realizar. Este Formato será enviado al estudiante para que realice dichas sugerencias, contando con un plazo de 5 días Calendario para regresar el documento ya corregido al Área de Pasantías. El área reenviara dicho documento a usted con el objetivo de revisar si se ajusto y si ya cuenta con los parámetros necesarios para ser totalmente Aprobado. Usted cuenta con 5 días calendario para de nuevo emitir su concepto.</a:t>
            </a:r>
          </a:p>
          <a:p>
            <a:pPr algn="just"/>
            <a:endParaRPr lang="es-CO" dirty="0"/>
          </a:p>
          <a:p>
            <a:pPr algn="just"/>
            <a:r>
              <a:rPr lang="es-CO" dirty="0"/>
              <a:t>Este proceso de Evaluación solo puede durar Máximo 3 correcciones con el fin de ahorrar tiempos para todas las </a:t>
            </a:r>
            <a:r>
              <a:rPr lang="es-CO" dirty="0" smtClean="0"/>
              <a:t>partes</a:t>
            </a:r>
            <a:r>
              <a:rPr lang="es-CO" dirty="0" smtClean="0"/>
              <a:t>.</a:t>
            </a:r>
          </a:p>
          <a:p>
            <a:pPr algn="just"/>
            <a:endParaRPr lang="es-CO" dirty="0"/>
          </a:p>
          <a:p>
            <a:pPr algn="just"/>
            <a:endParaRPr lang="es-CO" dirty="0" smtClean="0"/>
          </a:p>
          <a:p>
            <a:pPr algn="just"/>
            <a:endParaRPr lang="es-CO" dirty="0"/>
          </a:p>
          <a:p>
            <a:pPr algn="just"/>
            <a:endParaRPr lang="es-CO" dirty="0" smtClean="0"/>
          </a:p>
          <a:p>
            <a:pPr algn="just"/>
            <a:endParaRPr lang="es-CO" dirty="0"/>
          </a:p>
          <a:p>
            <a:pPr algn="just"/>
            <a:r>
              <a:rPr lang="es-CO" dirty="0" smtClean="0"/>
              <a:t>Luego de Aprobar Definitivamente el Informe, el área de Pasantías informara la Fecha especifica para la programación de la Sustentación</a:t>
            </a:r>
            <a:r>
              <a:rPr lang="es-CO" dirty="0" smtClean="0"/>
              <a:t>.</a:t>
            </a:r>
            <a:endParaRPr lang="es-CO" dirty="0"/>
          </a:p>
        </p:txBody>
      </p:sp>
      <p:pic>
        <p:nvPicPr>
          <p:cNvPr id="3" name="Imagen 2"/>
          <p:cNvPicPr>
            <a:picLocks noChangeAspect="1"/>
          </p:cNvPicPr>
          <p:nvPr/>
        </p:nvPicPr>
        <p:blipFill>
          <a:blip r:embed="rId2"/>
          <a:stretch>
            <a:fillRect/>
          </a:stretch>
        </p:blipFill>
        <p:spPr>
          <a:xfrm>
            <a:off x="1708850" y="4202430"/>
            <a:ext cx="8798684" cy="960370"/>
          </a:xfrm>
          <a:prstGeom prst="rect">
            <a:avLst/>
          </a:prstGeom>
        </p:spPr>
      </p:pic>
    </p:spTree>
    <p:extLst>
      <p:ext uri="{BB962C8B-B14F-4D97-AF65-F5344CB8AC3E}">
        <p14:creationId xmlns:p14="http://schemas.microsoft.com/office/powerpoint/2010/main" val="4275618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SUSTENTACIÓN</a:t>
            </a:r>
            <a:endParaRPr lang="es-CO" dirty="0"/>
          </a:p>
        </p:txBody>
      </p:sp>
      <p:sp>
        <p:nvSpPr>
          <p:cNvPr id="3" name="Marcador de contenido 2"/>
          <p:cNvSpPr>
            <a:spLocks noGrp="1"/>
          </p:cNvSpPr>
          <p:nvPr>
            <p:ph idx="1"/>
          </p:nvPr>
        </p:nvSpPr>
        <p:spPr>
          <a:xfrm>
            <a:off x="938784" y="2556932"/>
            <a:ext cx="10314432" cy="3575644"/>
          </a:xfrm>
        </p:spPr>
        <p:txBody>
          <a:bodyPr>
            <a:normAutofit fontScale="92500" lnSpcReduction="10000"/>
          </a:bodyPr>
          <a:lstStyle/>
          <a:p>
            <a:pPr marL="0" indent="0" algn="just">
              <a:buNone/>
            </a:pPr>
            <a:r>
              <a:rPr lang="es-CO" dirty="0" smtClean="0"/>
              <a:t>La sustentación es la exposición y argumentación del Informe Final ante el equipo de jurados en la cual el estudiante debe sostener el proceso realizado en la empresa, su impacto y trazabilidad de su pasantía en los procesos desarrollados. </a:t>
            </a:r>
          </a:p>
          <a:p>
            <a:pPr marL="0" indent="0" algn="just">
              <a:buNone/>
            </a:pPr>
            <a:r>
              <a:rPr lang="es-CO" dirty="0" smtClean="0"/>
              <a:t>Esta Actividad tiene una duración de 30 minutos por cada proyecto y esta estructurada así:</a:t>
            </a:r>
          </a:p>
          <a:p>
            <a:pPr algn="just"/>
            <a:r>
              <a:rPr lang="es-CO" dirty="0" smtClean="0"/>
              <a:t>El estudiante debe preparar una presentación Breve en la cual resuma el desarrollo de su Pasantía. </a:t>
            </a:r>
          </a:p>
          <a:p>
            <a:pPr algn="just"/>
            <a:r>
              <a:rPr lang="es-CO" dirty="0" smtClean="0"/>
              <a:t>Cuenta con 20 Minutos para exponer dicha presentación</a:t>
            </a:r>
          </a:p>
          <a:p>
            <a:pPr algn="just"/>
            <a:r>
              <a:rPr lang="es-CO" dirty="0" smtClean="0"/>
              <a:t>Los 10 minutos restantes están asignados para realizar preguntas y aclarar inquietudes que surjan durante el análisis del Proyecto y el desarrollo de la Presentación</a:t>
            </a:r>
          </a:p>
          <a:p>
            <a:pPr algn="just"/>
            <a:endParaRPr lang="es-CO" dirty="0" smtClean="0"/>
          </a:p>
          <a:p>
            <a:pPr algn="just"/>
            <a:endParaRPr lang="es-CO" dirty="0" smtClean="0"/>
          </a:p>
        </p:txBody>
      </p:sp>
    </p:spTree>
    <p:extLst>
      <p:ext uri="{BB962C8B-B14F-4D97-AF65-F5344CB8AC3E}">
        <p14:creationId xmlns:p14="http://schemas.microsoft.com/office/powerpoint/2010/main" val="26374376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a 3"/>
          <p:cNvGraphicFramePr/>
          <p:nvPr>
            <p:extLst>
              <p:ext uri="{D42A27DB-BD31-4B8C-83A1-F6EECF244321}">
                <p14:modId xmlns:p14="http://schemas.microsoft.com/office/powerpoint/2010/main" val="2577682231"/>
              </p:ext>
            </p:extLst>
          </p:nvPr>
        </p:nvGraphicFramePr>
        <p:xfrm>
          <a:off x="633984" y="792480"/>
          <a:ext cx="10789920" cy="53458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ángulo 4"/>
          <p:cNvSpPr/>
          <p:nvPr/>
        </p:nvSpPr>
        <p:spPr>
          <a:xfrm>
            <a:off x="4335868" y="3832967"/>
            <a:ext cx="3422732" cy="769441"/>
          </a:xfrm>
          <a:prstGeom prst="rect">
            <a:avLst/>
          </a:prstGeom>
          <a:noFill/>
        </p:spPr>
        <p:txBody>
          <a:bodyPr wrap="none" lIns="91440" tIns="45720" rIns="91440" bIns="45720">
            <a:spAutoFit/>
          </a:bodyPr>
          <a:lstStyle/>
          <a:p>
            <a:pPr algn="ctr"/>
            <a:r>
              <a:rPr lang="es-ES" sz="4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RECUERDE</a:t>
            </a:r>
            <a:endParaRPr lang="es-ES" sz="4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pic>
        <p:nvPicPr>
          <p:cNvPr id="6" name="Imagen 5"/>
          <p:cNvPicPr>
            <a:picLocks noChangeAspect="1"/>
          </p:cNvPicPr>
          <p:nvPr/>
        </p:nvPicPr>
        <p:blipFill>
          <a:blip r:embed="rId7"/>
          <a:stretch>
            <a:fillRect/>
          </a:stretch>
        </p:blipFill>
        <p:spPr>
          <a:xfrm>
            <a:off x="5497927" y="2354109"/>
            <a:ext cx="1098614" cy="1340447"/>
          </a:xfrm>
          <a:prstGeom prst="rect">
            <a:avLst/>
          </a:prstGeom>
        </p:spPr>
      </p:pic>
    </p:spTree>
    <p:extLst>
      <p:ext uri="{BB962C8B-B14F-4D97-AF65-F5344CB8AC3E}">
        <p14:creationId xmlns:p14="http://schemas.microsoft.com/office/powerpoint/2010/main" val="3753862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109472" y="902208"/>
            <a:ext cx="9948672" cy="2031325"/>
          </a:xfrm>
          <a:prstGeom prst="rect">
            <a:avLst/>
          </a:prstGeom>
          <a:noFill/>
        </p:spPr>
        <p:txBody>
          <a:bodyPr wrap="square" rtlCol="0">
            <a:spAutoFit/>
          </a:bodyPr>
          <a:lstStyle/>
          <a:p>
            <a:pPr algn="ctr"/>
            <a:r>
              <a:rPr lang="es-CO" dirty="0" smtClean="0"/>
              <a:t>Al final de la Sustentación debe Firmar cada una de las Actas y el formato de Calificación respectivo, culminando así su labor como Jurado.</a:t>
            </a:r>
          </a:p>
          <a:p>
            <a:endParaRPr lang="es-CO" dirty="0"/>
          </a:p>
          <a:p>
            <a:r>
              <a:rPr lang="es-CO" dirty="0"/>
              <a:t>Cuente con el equipo de pasantías para resolver inquietudes, preguntas y sugerencias a través del correo:</a:t>
            </a:r>
          </a:p>
          <a:p>
            <a:endParaRPr lang="es-CO" dirty="0" smtClean="0"/>
          </a:p>
          <a:p>
            <a:endParaRPr lang="es-CO" dirty="0"/>
          </a:p>
          <a:p>
            <a:endParaRPr lang="es-CO" dirty="0"/>
          </a:p>
        </p:txBody>
      </p:sp>
      <p:sp>
        <p:nvSpPr>
          <p:cNvPr id="3" name="Rectángulo 2"/>
          <p:cNvSpPr/>
          <p:nvPr/>
        </p:nvSpPr>
        <p:spPr>
          <a:xfrm>
            <a:off x="893194" y="2190881"/>
            <a:ext cx="10296408" cy="830997"/>
          </a:xfrm>
          <a:prstGeom prst="rect">
            <a:avLst/>
          </a:prstGeom>
          <a:noFill/>
        </p:spPr>
        <p:txBody>
          <a:bodyPr wrap="non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pasantiasnegocios@uniquindio.edu.co</a:t>
            </a:r>
            <a:endParaRPr lang="es-ES" sz="4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4" name="CuadroTexto 3"/>
          <p:cNvSpPr txBox="1"/>
          <p:nvPr/>
        </p:nvSpPr>
        <p:spPr>
          <a:xfrm>
            <a:off x="899554" y="3286142"/>
            <a:ext cx="10290048" cy="646331"/>
          </a:xfrm>
          <a:prstGeom prst="rect">
            <a:avLst/>
          </a:prstGeom>
          <a:noFill/>
        </p:spPr>
        <p:txBody>
          <a:bodyPr wrap="square" rtlCol="0">
            <a:spAutoFit/>
          </a:bodyPr>
          <a:lstStyle/>
          <a:p>
            <a:pPr algn="ctr"/>
            <a:r>
              <a:rPr lang="es-CO" dirty="0" smtClean="0"/>
              <a:t>Por el teléfono Oficial:</a:t>
            </a:r>
          </a:p>
          <a:p>
            <a:endParaRPr lang="es-CO" dirty="0"/>
          </a:p>
        </p:txBody>
      </p:sp>
      <p:sp>
        <p:nvSpPr>
          <p:cNvPr id="5" name="Rectángulo 4"/>
          <p:cNvSpPr/>
          <p:nvPr/>
        </p:nvSpPr>
        <p:spPr>
          <a:xfrm>
            <a:off x="4544889" y="3932473"/>
            <a:ext cx="2980303" cy="830997"/>
          </a:xfrm>
          <a:prstGeom prst="rect">
            <a:avLst/>
          </a:prstGeom>
          <a:noFill/>
        </p:spPr>
        <p:txBody>
          <a:bodyPr wrap="none" lIns="91440" tIns="45720" rIns="91440" bIns="45720">
            <a:spAutoFit/>
          </a:bodyPr>
          <a:lstStyle/>
          <a:p>
            <a:pPr algn="ctr"/>
            <a:r>
              <a:rPr lang="es-ES" sz="4800" b="1" dirty="0" smtClean="0">
                <a:ln w="9525">
                  <a:solidFill>
                    <a:schemeClr val="bg1"/>
                  </a:solidFill>
                  <a:prstDash val="solid"/>
                </a:ln>
                <a:effectLst>
                  <a:outerShdw blurRad="12700" dist="38100" dir="2700000" algn="tl" rotWithShape="0">
                    <a:schemeClr val="bg1">
                      <a:lumMod val="50000"/>
                    </a:schemeClr>
                  </a:outerShdw>
                </a:effectLst>
              </a:rPr>
              <a:t>3148451300</a:t>
            </a:r>
          </a:p>
        </p:txBody>
      </p:sp>
      <p:sp>
        <p:nvSpPr>
          <p:cNvPr id="6" name="CuadroTexto 5"/>
          <p:cNvSpPr txBox="1"/>
          <p:nvPr/>
        </p:nvSpPr>
        <p:spPr>
          <a:xfrm>
            <a:off x="1109472" y="5132832"/>
            <a:ext cx="9851136" cy="369332"/>
          </a:xfrm>
          <a:prstGeom prst="rect">
            <a:avLst/>
          </a:prstGeom>
          <a:noFill/>
        </p:spPr>
        <p:txBody>
          <a:bodyPr wrap="square" rtlCol="0">
            <a:spAutoFit/>
          </a:bodyPr>
          <a:lstStyle/>
          <a:p>
            <a:pPr algn="ctr"/>
            <a:r>
              <a:rPr lang="es-CO" dirty="0" smtClean="0"/>
              <a:t>O si desea lo atenderemos con gusto en las Oficinas del Programa de Administración de Negocios</a:t>
            </a:r>
            <a:endParaRPr lang="es-CO" dirty="0"/>
          </a:p>
        </p:txBody>
      </p:sp>
    </p:spTree>
    <p:extLst>
      <p:ext uri="{BB962C8B-B14F-4D97-AF65-F5344CB8AC3E}">
        <p14:creationId xmlns:p14="http://schemas.microsoft.com/office/powerpoint/2010/main" val="31710196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p:cNvSpPr txBox="1"/>
          <p:nvPr/>
        </p:nvSpPr>
        <p:spPr>
          <a:xfrm>
            <a:off x="6559296" y="1353312"/>
            <a:ext cx="4206240" cy="4031873"/>
          </a:xfrm>
          <a:prstGeom prst="rect">
            <a:avLst/>
          </a:prstGeom>
          <a:noFill/>
        </p:spPr>
        <p:txBody>
          <a:bodyPr wrap="square" rtlCol="0">
            <a:spAutoFit/>
          </a:bodyPr>
          <a:lstStyle/>
          <a:p>
            <a:pPr algn="ctr"/>
            <a:r>
              <a:rPr lang="es-CO" sz="3200" b="1" dirty="0" smtClean="0"/>
              <a:t>DE ANTEMANO AGRADECEMOS SU APOYO Y COMPROMISO CON ESTE PROCESO Y ESPERAMOS PUEDA LLEVARLO A CABO EXITOSAMENTE</a:t>
            </a:r>
            <a:endParaRPr lang="es-CO" sz="3200" b="1" dirty="0"/>
          </a:p>
        </p:txBody>
      </p:sp>
      <p:pic>
        <p:nvPicPr>
          <p:cNvPr id="7" name="Imagen 6"/>
          <p:cNvPicPr>
            <a:picLocks noChangeAspect="1"/>
          </p:cNvPicPr>
          <p:nvPr/>
        </p:nvPicPr>
        <p:blipFill>
          <a:blip r:embed="rId2"/>
          <a:stretch>
            <a:fillRect/>
          </a:stretch>
        </p:blipFill>
        <p:spPr>
          <a:xfrm rot="21230035">
            <a:off x="1827657" y="1635698"/>
            <a:ext cx="3562350" cy="3467100"/>
          </a:xfrm>
          <a:prstGeom prst="rect">
            <a:avLst/>
          </a:prstGeom>
          <a:effectLst>
            <a:glow rad="228600">
              <a:schemeClr val="accent4">
                <a:satMod val="175000"/>
                <a:alpha val="40000"/>
              </a:schemeClr>
            </a:glow>
          </a:effectLst>
        </p:spPr>
      </p:pic>
    </p:spTree>
    <p:extLst>
      <p:ext uri="{BB962C8B-B14F-4D97-AF65-F5344CB8AC3E}">
        <p14:creationId xmlns:p14="http://schemas.microsoft.com/office/powerpoint/2010/main" val="406748194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ánico">
  <a:themeElements>
    <a:clrScheme name="Orgá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á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á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389</TotalTime>
  <Words>1136</Words>
  <Application>Microsoft Office PowerPoint</Application>
  <PresentationFormat>Panorámica</PresentationFormat>
  <Paragraphs>80</Paragraphs>
  <Slides>12</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12</vt:i4>
      </vt:variant>
    </vt:vector>
  </HeadingPairs>
  <TitlesOfParts>
    <vt:vector size="15" baseType="lpstr">
      <vt:lpstr>Arial</vt:lpstr>
      <vt:lpstr>Garamond</vt:lpstr>
      <vt:lpstr>Orgánico</vt:lpstr>
      <vt:lpstr>MANUAL PARA LA EVALUACION DE INFORME FINAL</vt:lpstr>
      <vt:lpstr>Presentación de PowerPoint</vt:lpstr>
      <vt:lpstr>INFORME FINAL</vt:lpstr>
      <vt:lpstr>Presentación de PowerPoint</vt:lpstr>
      <vt:lpstr>DOCUMENTOS DE APOYO</vt:lpstr>
      <vt:lpstr>EVALUACIÓN</vt:lpstr>
      <vt:lpstr>Presentación de PowerPoint</vt:lpstr>
      <vt:lpstr>Presentación de PowerPoint</vt:lpstr>
      <vt:lpstr>SUSTENTACIÓN</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admin</dc:creator>
  <cp:lastModifiedBy>admin</cp:lastModifiedBy>
  <cp:revision>29</cp:revision>
  <dcterms:created xsi:type="dcterms:W3CDTF">2015-12-02T17:51:48Z</dcterms:created>
  <dcterms:modified xsi:type="dcterms:W3CDTF">2015-12-03T03:57:39Z</dcterms:modified>
</cp:coreProperties>
</file>