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412" r:id="rId2"/>
    <p:sldId id="566" r:id="rId3"/>
    <p:sldId id="565" r:id="rId4"/>
    <p:sldId id="564" r:id="rId5"/>
  </p:sldIdLst>
  <p:sldSz cx="12192000" cy="6858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84"/>
    <p:restoredTop sz="94274"/>
  </p:normalViewPr>
  <p:slideViewPr>
    <p:cSldViewPr snapToGrid="0" snapToObjects="1">
      <p:cViewPr varScale="1">
        <p:scale>
          <a:sx n="104" d="100"/>
          <a:sy n="104" d="100"/>
        </p:scale>
        <p:origin x="232" y="61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CC71ED-D355-C04E-9248-034E95D1F62D}" type="datetimeFigureOut">
              <a:rPr lang="es-ES_tradnl" smtClean="0"/>
              <a:t>22/8/18</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DEADB2-78F2-1E46-B610-C081240E2F74}" type="slidenum">
              <a:rPr lang="es-ES_tradnl" smtClean="0"/>
              <a:t>‹Nº›</a:t>
            </a:fld>
            <a:endParaRPr lang="es-ES_tradnl"/>
          </a:p>
        </p:txBody>
      </p:sp>
    </p:spTree>
    <p:extLst>
      <p:ext uri="{BB962C8B-B14F-4D97-AF65-F5344CB8AC3E}">
        <p14:creationId xmlns:p14="http://schemas.microsoft.com/office/powerpoint/2010/main" val="16504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_tradnl"/>
              <a:t>Clic para editar título</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_tradnl"/>
              <a:t>Haga clic para modificar el estilo de subtítulo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27814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39237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_tradnl"/>
              <a:t>Clic para editar título</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583604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contenido 2"/>
          <p:cNvSpPr>
            <a:spLocks noGrp="1"/>
          </p:cNvSpPr>
          <p:nvPr>
            <p:ph sz="half" idx="1"/>
          </p:nvPr>
        </p:nvSpPr>
        <p:spPr>
          <a:xfrm>
            <a:off x="838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90276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_tradnl"/>
              <a:t>Clic para editar título</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7" name="Marcador de fecha 6"/>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8" name="Marcador de pie de página 7"/>
          <p:cNvSpPr>
            <a:spLocks noGrp="1"/>
          </p:cNvSpPr>
          <p:nvPr>
            <p:ph type="ftr" sz="quarter" idx="11"/>
          </p:nvPr>
        </p:nvSpPr>
        <p:spPr/>
        <p:txBody>
          <a:bodyPr/>
          <a:lstStyle/>
          <a:p>
            <a:endParaRPr lang="es-ES_tradnl"/>
          </a:p>
        </p:txBody>
      </p:sp>
      <p:sp>
        <p:nvSpPr>
          <p:cNvPr id="9" name="Marcador de número de diapositiva 8"/>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42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fecha 2"/>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4" name="Marcador de pie de página 3"/>
          <p:cNvSpPr>
            <a:spLocks noGrp="1"/>
          </p:cNvSpPr>
          <p:nvPr>
            <p:ph type="ftr" sz="quarter" idx="11"/>
          </p:nvPr>
        </p:nvSpPr>
        <p:spPr/>
        <p:txBody>
          <a:bodyPr/>
          <a:lstStyle/>
          <a:p>
            <a:endParaRPr lang="es-ES_tradnl"/>
          </a:p>
        </p:txBody>
      </p:sp>
      <p:sp>
        <p:nvSpPr>
          <p:cNvPr id="5" name="Marcador de número de diapositiva 4"/>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45700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3" name="Marcador de pie de página 2"/>
          <p:cNvSpPr>
            <a:spLocks noGrp="1"/>
          </p:cNvSpPr>
          <p:nvPr>
            <p:ph type="ftr" sz="quarter" idx="11"/>
          </p:nvPr>
        </p:nvSpPr>
        <p:spPr/>
        <p:txBody>
          <a:bodyPr/>
          <a:lstStyle/>
          <a:p>
            <a:endParaRPr lang="es-ES_tradnl"/>
          </a:p>
        </p:txBody>
      </p:sp>
      <p:sp>
        <p:nvSpPr>
          <p:cNvPr id="4" name="Marcador de número de diapositiva 3"/>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13764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776866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_tradnl"/>
              <a:t>Clic para editar título</a:t>
            </a:r>
          </a:p>
        </p:txBody>
      </p:sp>
      <p:sp>
        <p:nvSpPr>
          <p:cNvPr id="3" name="Marcador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6" name="Marcador de pie de página 5"/>
          <p:cNvSpPr>
            <a:spLocks noGrp="1"/>
          </p:cNvSpPr>
          <p:nvPr>
            <p:ph type="ftr" sz="quarter" idx="11"/>
          </p:nvPr>
        </p:nvSpPr>
        <p:spPr/>
        <p:txBody>
          <a:bodyPr/>
          <a:lstStyle/>
          <a:p>
            <a:endParaRPr lang="es-ES_tradnl"/>
          </a:p>
        </p:txBody>
      </p:sp>
      <p:sp>
        <p:nvSpPr>
          <p:cNvPr id="7" name="Marcador de número de diapositiva 6"/>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2607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0054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_tradnl"/>
              <a:t>Clic para editar título</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10"/>
          </p:nvPr>
        </p:nvSpPr>
        <p:spPr/>
        <p:txBody>
          <a:body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11"/>
          </p:nvPr>
        </p:nvSpPr>
        <p:spPr/>
        <p:txBody>
          <a:bodyPr/>
          <a:lstStyle/>
          <a:p>
            <a:endParaRPr lang="es-ES_tradnl"/>
          </a:p>
        </p:txBody>
      </p:sp>
      <p:sp>
        <p:nvSpPr>
          <p:cNvPr id="6" name="Marcador de número de diapositiva 5"/>
          <p:cNvSpPr>
            <a:spLocks noGrp="1"/>
          </p:cNvSpPr>
          <p:nvPr>
            <p:ph type="sldNum" sz="quarter" idx="12"/>
          </p:nvPr>
        </p:nvSpPr>
        <p:spPr/>
        <p:txBody>
          <a:body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98671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_tradnl"/>
              <a:t>Clic para editar título</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4DEDB-64A4-A84A-A487-5B0BC86FA6DF}" type="datetimeFigureOut">
              <a:rPr lang="es-ES_tradnl" smtClean="0"/>
              <a:t>22/8/18</a:t>
            </a:fld>
            <a:endParaRPr lang="es-ES_tradn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9F9B6-096E-5645-92DB-BB656EF5C2E7}" type="slidenum">
              <a:rPr lang="es-ES_tradnl" smtClean="0"/>
              <a:t>‹Nº›</a:t>
            </a:fld>
            <a:endParaRPr lang="es-ES_tradnl"/>
          </a:p>
        </p:txBody>
      </p:sp>
    </p:spTree>
    <p:extLst>
      <p:ext uri="{BB962C8B-B14F-4D97-AF65-F5344CB8AC3E}">
        <p14:creationId xmlns:p14="http://schemas.microsoft.com/office/powerpoint/2010/main" val="1520960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D507D60-2130-A74B-A1B5-841BF60AE23E}"/>
              </a:ext>
            </a:extLst>
          </p:cNvPr>
          <p:cNvPicPr>
            <a:picLocks noChangeAspect="1"/>
          </p:cNvPicPr>
          <p:nvPr/>
        </p:nvPicPr>
        <p:blipFill>
          <a:blip r:embed="rId3"/>
          <a:stretch>
            <a:fillRect/>
          </a:stretch>
        </p:blipFill>
        <p:spPr>
          <a:xfrm>
            <a:off x="0" y="0"/>
            <a:ext cx="12192000" cy="6858000"/>
          </a:xfrm>
          <a:prstGeom prst="rect">
            <a:avLst/>
          </a:prstGeom>
        </p:spPr>
      </p:pic>
      <p:sp>
        <p:nvSpPr>
          <p:cNvPr id="5" name="Cuadro de texto 6">
            <a:extLst>
              <a:ext uri="{FF2B5EF4-FFF2-40B4-BE49-F238E27FC236}">
                <a16:creationId xmlns:a16="http://schemas.microsoft.com/office/drawing/2014/main" id="{2CA65D13-0D50-8049-9EEC-1C303AF0B420}"/>
              </a:ext>
            </a:extLst>
          </p:cNvPr>
          <p:cNvSpPr txBox="1"/>
          <p:nvPr/>
        </p:nvSpPr>
        <p:spPr>
          <a:xfrm>
            <a:off x="4768308" y="582498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400" dirty="0">
                <a:solidFill>
                  <a:srgbClr val="595959"/>
                </a:solidFill>
                <a:effectLst/>
                <a:latin typeface="Helvetica Neue LT Std 57 Conden" panose="020B0506030502030204" pitchFamily="34" charset="77"/>
                <a:ea typeface="Calibri" panose="020F0502020204030204" pitchFamily="34" charset="0"/>
                <a:cs typeface="Times New Roman" panose="02020603050405020304" pitchFamily="18" charset="0"/>
              </a:rPr>
              <a:t>Nombre del Responsable o Dependencia</a:t>
            </a:r>
            <a:endParaRPr lang="es-CO" sz="1200" dirty="0">
              <a:effectLst/>
              <a:ea typeface="Calibri" panose="020F0502020204030204" pitchFamily="34" charset="0"/>
              <a:cs typeface="Times New Roman" panose="02020603050405020304" pitchFamily="18" charset="0"/>
            </a:endParaRPr>
          </a:p>
        </p:txBody>
      </p:sp>
      <p:sp>
        <p:nvSpPr>
          <p:cNvPr id="6" name="Cuadro de texto 1">
            <a:extLst>
              <a:ext uri="{FF2B5EF4-FFF2-40B4-BE49-F238E27FC236}">
                <a16:creationId xmlns:a16="http://schemas.microsoft.com/office/drawing/2014/main" id="{D29CD093-B2AD-DA46-AB96-5BECAF5EFD59}"/>
              </a:ext>
            </a:extLst>
          </p:cNvPr>
          <p:cNvSpPr txBox="1"/>
          <p:nvPr/>
        </p:nvSpPr>
        <p:spPr>
          <a:xfrm>
            <a:off x="4768308" y="5365242"/>
            <a:ext cx="6248400" cy="45974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spcAft>
                <a:spcPts val="0"/>
              </a:spcAft>
            </a:pPr>
            <a:r>
              <a:rPr lang="es-ES" sz="1800" b="1" dirty="0">
                <a:solidFill>
                  <a:srgbClr val="595959"/>
                </a:solidFill>
                <a:effectLst/>
                <a:latin typeface="Helvetica Neue LT Std 77 Bold C" panose="020B0506030502030204" pitchFamily="34" charset="77"/>
                <a:ea typeface="Calibri" panose="020F0502020204030204" pitchFamily="34" charset="0"/>
                <a:cs typeface="Times New Roman" panose="02020603050405020304" pitchFamily="18" charset="0"/>
              </a:rPr>
              <a:t>NOMBRE DEL DOCUMENTO</a:t>
            </a:r>
            <a:endParaRPr lang="es-CO"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759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EF4C1ECD-38B5-1843-9461-344A1AE99667}"/>
              </a:ext>
            </a:extLst>
          </p:cNvPr>
          <p:cNvSpPr txBox="1"/>
          <p:nvPr/>
        </p:nvSpPr>
        <p:spPr>
          <a:xfrm>
            <a:off x="980665" y="1896852"/>
            <a:ext cx="10787318" cy="3170099"/>
          </a:xfrm>
          <a:prstGeom prst="rect">
            <a:avLst/>
          </a:prstGeom>
          <a:noFill/>
        </p:spPr>
        <p:txBody>
          <a:bodyPr wrap="square" rtlCol="0">
            <a:spAutoFit/>
          </a:bodyPr>
          <a:lstStyle/>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Historia de la Universidad del Quindío</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Plan de Desarrollo Institucional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Acreditación Institucional</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Docencia</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Investigación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Extensión </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Población</a:t>
            </a:r>
          </a:p>
          <a:p>
            <a:pPr marL="457200" indent="-457200" algn="just">
              <a:buAutoNum type="arabicPeriod"/>
            </a:pPr>
            <a:r>
              <a:rPr lang="es-ES" sz="2500" dirty="0">
                <a:solidFill>
                  <a:schemeClr val="tx1">
                    <a:lumMod val="65000"/>
                    <a:lumOff val="35000"/>
                  </a:schemeClr>
                </a:solidFill>
                <a:latin typeface="Helvetica Neue LT Std 57 Conden" panose="020B0506030502030204" pitchFamily="34" charset="77"/>
                <a:cs typeface="Helvetica"/>
              </a:rPr>
              <a:t>Facultades</a:t>
            </a:r>
          </a:p>
        </p:txBody>
      </p:sp>
      <p:sp>
        <p:nvSpPr>
          <p:cNvPr id="5" name="CuadroTexto 4">
            <a:extLst>
              <a:ext uri="{FF2B5EF4-FFF2-40B4-BE49-F238E27FC236}">
                <a16:creationId xmlns:a16="http://schemas.microsoft.com/office/drawing/2014/main" id="{7DB14AA4-D494-4641-95C8-C98ABF472D53}"/>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CONTENIDO</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Tree>
    <p:extLst>
      <p:ext uri="{BB962C8B-B14F-4D97-AF65-F5344CB8AC3E}">
        <p14:creationId xmlns:p14="http://schemas.microsoft.com/office/powerpoint/2010/main" val="2852879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0F61000-DACF-B449-97BE-E8C4C8680606}"/>
              </a:ext>
            </a:extLst>
          </p:cNvPr>
          <p:cNvSpPr txBox="1"/>
          <p:nvPr/>
        </p:nvSpPr>
        <p:spPr>
          <a:xfrm>
            <a:off x="1346890" y="-37071"/>
            <a:ext cx="7587048" cy="400110"/>
          </a:xfrm>
          <a:prstGeom prst="rect">
            <a:avLst/>
          </a:prstGeom>
          <a:noFill/>
        </p:spPr>
        <p:txBody>
          <a:bodyPr wrap="square" rtlCol="0">
            <a:spAutoFit/>
          </a:bodyPr>
          <a:lstStyle/>
          <a:p>
            <a:r>
              <a:rPr lang="es-ES"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rPr>
              <a:t>TÍTULO DIAPOSOTIVA</a:t>
            </a:r>
            <a:endParaRPr lang="es-ES_tradnl" sz="2000" i="1" dirty="0">
              <a:solidFill>
                <a:schemeClr val="bg1">
                  <a:lumMod val="95000"/>
                </a:schemeClr>
              </a:solidFill>
              <a:latin typeface="Helvetica Neue LT Std 57 Condensed Oblique" charset="0"/>
              <a:ea typeface="Helvetica Neue LT Std 57 Condensed Oblique" charset="0"/>
              <a:cs typeface="Helvetica Neue LT Std 57 Condensed Oblique" charset="0"/>
            </a:endParaRPr>
          </a:p>
        </p:txBody>
      </p:sp>
      <p:sp>
        <p:nvSpPr>
          <p:cNvPr id="3" name="CuadroTexto 2">
            <a:extLst>
              <a:ext uri="{FF2B5EF4-FFF2-40B4-BE49-F238E27FC236}">
                <a16:creationId xmlns:a16="http://schemas.microsoft.com/office/drawing/2014/main" id="{9504EC9A-87AD-5D45-9830-E05BDC46C3C6}"/>
              </a:ext>
            </a:extLst>
          </p:cNvPr>
          <p:cNvSpPr txBox="1"/>
          <p:nvPr/>
        </p:nvSpPr>
        <p:spPr>
          <a:xfrm>
            <a:off x="852053" y="1736100"/>
            <a:ext cx="5755380" cy="2785378"/>
          </a:xfrm>
          <a:prstGeom prst="rect">
            <a:avLst/>
          </a:prstGeom>
          <a:noFill/>
        </p:spPr>
        <p:txBody>
          <a:bodyPr wrap="square" rtlCol="0">
            <a:spAutoFit/>
          </a:bodyPr>
          <a:lstStyle/>
          <a:p>
            <a:pPr algn="just"/>
            <a:r>
              <a:rPr lang="es-ES" sz="2500" dirty="0">
                <a:solidFill>
                  <a:schemeClr val="tx1">
                    <a:lumMod val="65000"/>
                    <a:lumOff val="35000"/>
                  </a:schemeClr>
                </a:solidFill>
                <a:latin typeface="Helvetica Neue LT Std 57 Conden" panose="020B0506030502030204" pitchFamily="34" charset="77"/>
                <a:cs typeface="Helvetica"/>
              </a:rPr>
              <a:t>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 Texto.</a:t>
            </a:r>
          </a:p>
        </p:txBody>
      </p:sp>
      <p:sp>
        <p:nvSpPr>
          <p:cNvPr id="4" name="Rectángulo 3">
            <a:extLst>
              <a:ext uri="{FF2B5EF4-FFF2-40B4-BE49-F238E27FC236}">
                <a16:creationId xmlns:a16="http://schemas.microsoft.com/office/drawing/2014/main" id="{0CA80A1C-431C-544C-982D-09EFDFF24B58}"/>
              </a:ext>
            </a:extLst>
          </p:cNvPr>
          <p:cNvSpPr/>
          <p:nvPr/>
        </p:nvSpPr>
        <p:spPr>
          <a:xfrm>
            <a:off x="7041498" y="1736100"/>
            <a:ext cx="4212038" cy="3170099"/>
          </a:xfrm>
          <a:prstGeom prst="rect">
            <a:avLst/>
          </a:prstGeom>
          <a:solidFill>
            <a:schemeClr val="accent6">
              <a:lumMod val="60000"/>
              <a:lumOff val="4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s-ES" dirty="0">
                <a:latin typeface="Helvetica"/>
                <a:cs typeface="Helvetica"/>
              </a:rPr>
              <a:t>Imagen</a:t>
            </a:r>
          </a:p>
        </p:txBody>
      </p:sp>
    </p:spTree>
    <p:extLst>
      <p:ext uri="{BB962C8B-B14F-4D97-AF65-F5344CB8AC3E}">
        <p14:creationId xmlns:p14="http://schemas.microsoft.com/office/powerpoint/2010/main" val="18113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1FBC56C-9916-C549-8A0C-C54021927BD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62768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9438</TotalTime>
  <Words>78</Words>
  <Application>Microsoft Macintosh PowerPoint</Application>
  <PresentationFormat>Panorámica</PresentationFormat>
  <Paragraphs>14</Paragraphs>
  <Slides>4</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Arial</vt:lpstr>
      <vt:lpstr>Calibri</vt:lpstr>
      <vt:lpstr>Calibri Light</vt:lpstr>
      <vt:lpstr>Helvetica</vt:lpstr>
      <vt:lpstr>Helvetica Neue LT Std 57 Conden</vt:lpstr>
      <vt:lpstr>Helvetica Neue LT Std 57 Condensed Oblique</vt:lpstr>
      <vt:lpstr>Helvetica Neue LT Std 77 Bold C</vt:lpstr>
      <vt:lpstr>Times New Roman</vt:lpstr>
      <vt:lpstr>Tema de Office</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Usuario de Microsoft Office</cp:lastModifiedBy>
  <cp:revision>200</cp:revision>
  <dcterms:created xsi:type="dcterms:W3CDTF">2018-04-19T13:28:48Z</dcterms:created>
  <dcterms:modified xsi:type="dcterms:W3CDTF">2018-08-22T14:50:21Z</dcterms:modified>
</cp:coreProperties>
</file>