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3"/>
  </p:notesMasterIdLst>
  <p:sldIdLst>
    <p:sldId id="262" r:id="rId2"/>
  </p:sldIdLst>
  <p:sldSz cx="12599988" cy="3600450"/>
  <p:notesSz cx="9144000" cy="6858000"/>
  <p:defaultTextStyle>
    <a:defPPr>
      <a:defRPr lang="es-CO"/>
    </a:defPPr>
    <a:lvl1pPr marL="0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1pPr>
    <a:lvl2pPr marL="1203891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2pPr>
    <a:lvl3pPr marL="2407783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3pPr>
    <a:lvl4pPr marL="3611672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4pPr>
    <a:lvl5pPr marL="4815561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5pPr>
    <a:lvl6pPr marL="6019448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6pPr>
    <a:lvl7pPr marL="7223340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7pPr>
    <a:lvl8pPr marL="8427231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8pPr>
    <a:lvl9pPr marL="9631120" algn="l" defTabSz="2407783" rtl="0" eaLnBrk="1" latinLnBrk="0" hangingPunct="1">
      <a:defRPr sz="468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2" userDrawn="1">
          <p15:clr>
            <a:srgbClr val="A4A3A4"/>
          </p15:clr>
        </p15:guide>
        <p15:guide id="3" orient="horz" pos="1542" userDrawn="1">
          <p15:clr>
            <a:srgbClr val="A4A3A4"/>
          </p15:clr>
        </p15:guide>
        <p15:guide id="4" pos="26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8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68" y="1792"/>
      </p:cViewPr>
      <p:guideLst>
        <p:guide orient="horz" pos="272"/>
        <p:guide orient="horz" pos="1542"/>
        <p:guide pos="26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9" d="100"/>
          <a:sy n="89" d="100"/>
        </p:scale>
        <p:origin x="21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95292B-D303-4F63-B6B3-D686E3F35E3E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522288" y="857250"/>
            <a:ext cx="8099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3AE835-8FB1-423E-BB28-7303D20E1BE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958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1pPr>
    <a:lvl2pPr marL="1203891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2pPr>
    <a:lvl3pPr marL="2407783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3pPr>
    <a:lvl4pPr marL="3611672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4pPr>
    <a:lvl5pPr marL="4815561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5pPr>
    <a:lvl6pPr marL="6019448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6pPr>
    <a:lvl7pPr marL="7223340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7pPr>
    <a:lvl8pPr marL="8427231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8pPr>
    <a:lvl9pPr marL="9631120" algn="l" defTabSz="2407783" rtl="0" eaLnBrk="1" latinLnBrk="0" hangingPunct="1">
      <a:defRPr sz="322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4999" y="589241"/>
            <a:ext cx="9449991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4999" y="1891070"/>
            <a:ext cx="9449991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22703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7219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9687" y="897613"/>
            <a:ext cx="10867490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687" y="2409468"/>
            <a:ext cx="10867490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03522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49" y="958453"/>
            <a:ext cx="5354995" cy="2284452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8744" y="958453"/>
            <a:ext cx="5354995" cy="2284452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4811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890" y="191691"/>
            <a:ext cx="10867490" cy="6959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7891" y="882610"/>
            <a:ext cx="5330385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891" y="1315164"/>
            <a:ext cx="5330385" cy="1934409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8744" y="882610"/>
            <a:ext cx="535663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8744" y="1315164"/>
            <a:ext cx="5356636" cy="1934409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3951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67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6263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891" y="240030"/>
            <a:ext cx="4063824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6636" y="518398"/>
            <a:ext cx="6378744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7891" y="1080135"/>
            <a:ext cx="4063824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9215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891" y="240030"/>
            <a:ext cx="4063824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56636" y="518398"/>
            <a:ext cx="6378744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7891" y="1080135"/>
            <a:ext cx="4063824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2677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4697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16867" y="191691"/>
            <a:ext cx="2716872" cy="305121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49" y="191691"/>
            <a:ext cx="7993117" cy="3051215"/>
          </a:xfrm>
        </p:spPr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165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6249" y="191691"/>
            <a:ext cx="10867490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49" y="958453"/>
            <a:ext cx="10867490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6249" y="3337084"/>
            <a:ext cx="2834997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48932-38AD-4962-9625-FF7D67CCE4FA}" type="datetimeFigureOut">
              <a:rPr lang="es-CO" smtClean="0"/>
              <a:t>12/02/19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73746" y="3337084"/>
            <a:ext cx="4252496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98742" y="3337084"/>
            <a:ext cx="2834997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A9EC6-A314-4561-A02D-31FA7E5C111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6601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 de texto 1"/>
          <p:cNvSpPr txBox="1">
            <a:spLocks noChangeArrowheads="1"/>
          </p:cNvSpPr>
          <p:nvPr/>
        </p:nvSpPr>
        <p:spPr bwMode="auto">
          <a:xfrm>
            <a:off x="4411991" y="280563"/>
            <a:ext cx="8007818" cy="18053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118990" tIns="59496" rIns="118990" bIns="59496" numCol="1" anchor="t" anchorCtr="0" compatLnSpc="1">
            <a:prstTxWarp prst="textNoShape">
              <a:avLst/>
            </a:prstTxWarp>
          </a:bodyPr>
          <a:lstStyle/>
          <a:p>
            <a:pPr defTabSz="143641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altLang="es-CO" sz="2314" b="1" kern="1000" spc="14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LT Std 77 Bold C" panose="020B0506030502030204" pitchFamily="34" charset="77"/>
                <a:ea typeface="Calibri" panose="020F0502020204030204" pitchFamily="34" charset="0"/>
                <a:cs typeface="Helvetica"/>
              </a:rPr>
              <a:t>Nombres y Apellidos</a:t>
            </a:r>
            <a:endParaRPr lang="es-CO" altLang="es-CO" sz="2314" b="1" kern="1000" spc="140" dirty="0">
              <a:solidFill>
                <a:schemeClr val="tx1">
                  <a:lumMod val="65000"/>
                  <a:lumOff val="35000"/>
                </a:schemeClr>
              </a:solidFill>
              <a:latin typeface="Helvetica Neue LT Std 77 Bold C" panose="020B0506030502030204" pitchFamily="34" charset="77"/>
              <a:cs typeface="Helvetica"/>
            </a:endParaRPr>
          </a:p>
          <a:p>
            <a:pPr defTabSz="143641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altLang="es-CO" sz="2314" kern="1000" spc="14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LT Std 57 Conden" panose="020B0506030502030204" pitchFamily="34" charset="77"/>
                <a:ea typeface="Calibri" panose="020F0502020204030204" pitchFamily="34" charset="0"/>
                <a:cs typeface="Helvetica"/>
              </a:rPr>
              <a:t>Rol en la Institución</a:t>
            </a:r>
            <a:endParaRPr lang="es-CO" altLang="es-CO" sz="2314" kern="1000" spc="140" dirty="0">
              <a:solidFill>
                <a:schemeClr val="tx1">
                  <a:lumMod val="65000"/>
                  <a:lumOff val="35000"/>
                </a:schemeClr>
              </a:solidFill>
              <a:latin typeface="Helvetica Neue LT Std 57 Conden" panose="020B0506030502030204" pitchFamily="34" charset="77"/>
              <a:cs typeface="Helvetica"/>
            </a:endParaRPr>
          </a:p>
          <a:p>
            <a:pPr defTabSz="143641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altLang="es-CO" sz="2314" kern="1000" spc="14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LT Std 57 Conden" panose="020B0506030502030204" pitchFamily="34" charset="77"/>
                <a:cs typeface="Helvetica"/>
              </a:rPr>
              <a:t>Programa Académico-Dependencia Administrativa</a:t>
            </a:r>
          </a:p>
          <a:p>
            <a:pPr defTabSz="143641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s-CO" sz="2314" kern="1000" spc="14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LT Std 57 Conden" panose="020B0506030502030204" pitchFamily="34" charset="77"/>
                <a:ea typeface="Calibri" panose="020F0502020204030204" pitchFamily="34" charset="0"/>
                <a:cs typeface="Helvetica"/>
              </a:rPr>
              <a:t>tel.:+57(6)7359300 ext.: </a:t>
            </a:r>
            <a:endParaRPr lang="en-US" altLang="es-CO" sz="2314" kern="1000" spc="140" dirty="0">
              <a:solidFill>
                <a:schemeClr val="tx1">
                  <a:lumMod val="65000"/>
                  <a:lumOff val="35000"/>
                </a:schemeClr>
              </a:solidFill>
              <a:latin typeface="Helvetica Neue LT Std 57 Conden" panose="020B0506030502030204" pitchFamily="34" charset="77"/>
              <a:cs typeface="Helvetica"/>
            </a:endParaRPr>
          </a:p>
          <a:p>
            <a:pPr defTabSz="143641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s-CO" sz="2314" kern="1000" spc="14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 LT Std 57 Conden" panose="020B0506030502030204" pitchFamily="34" charset="77"/>
                <a:ea typeface="Calibri" panose="020F0502020204030204" pitchFamily="34" charset="0"/>
                <a:cs typeface="Helvetica"/>
              </a:rPr>
              <a:t>e-mail:correoelectronico@uniquindio.edu.co</a:t>
            </a:r>
            <a:endParaRPr lang="en-US" altLang="es-CO" sz="2314" kern="1000" spc="140" dirty="0">
              <a:solidFill>
                <a:schemeClr val="tx1">
                  <a:lumMod val="65000"/>
                  <a:lumOff val="35000"/>
                </a:schemeClr>
              </a:solidFill>
              <a:latin typeface="Helvetica Neue LT Std 57 Conden" panose="020B0506030502030204" pitchFamily="34" charset="77"/>
              <a:ea typeface="Calibri" panose="020F0502020204030204" pitchFamily="34" charset="0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515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1226</TotalTime>
  <Words>24</Words>
  <Application>Microsoft Macintosh PowerPoint</Application>
  <PresentationFormat>Personalizado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Helvetica</vt:lpstr>
      <vt:lpstr>Helvetica Neue LT Std 57 Conden</vt:lpstr>
      <vt:lpstr>Helvetica Neue LT Std 77 Bold C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Jessica Viviana Martinez Marin</dc:creator>
  <cp:lastModifiedBy>Microsoft Office User</cp:lastModifiedBy>
  <cp:revision>51</cp:revision>
  <dcterms:created xsi:type="dcterms:W3CDTF">2016-03-18T14:38:19Z</dcterms:created>
  <dcterms:modified xsi:type="dcterms:W3CDTF">2019-02-12T19:37:31Z</dcterms:modified>
</cp:coreProperties>
</file>