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86" r:id="rId1"/>
  </p:sldMasterIdLst>
  <p:notesMasterIdLst>
    <p:notesMasterId r:id="rId15"/>
  </p:notesMasterIdLst>
  <p:handoutMasterIdLst>
    <p:handoutMasterId r:id="rId16"/>
  </p:handoutMasterIdLst>
  <p:sldIdLst>
    <p:sldId id="257" r:id="rId2"/>
    <p:sldId id="286" r:id="rId3"/>
    <p:sldId id="285" r:id="rId4"/>
    <p:sldId id="284" r:id="rId5"/>
    <p:sldId id="276" r:id="rId6"/>
    <p:sldId id="277" r:id="rId7"/>
    <p:sldId id="278" r:id="rId8"/>
    <p:sldId id="279" r:id="rId9"/>
    <p:sldId id="280" r:id="rId10"/>
    <p:sldId id="281" r:id="rId11"/>
    <p:sldId id="282" r:id="rId12"/>
    <p:sldId id="283" r:id="rId13"/>
    <p:sldId id="269" r:id="rId14"/>
  </p:sldIdLst>
  <p:sldSz cx="9144000" cy="6858000" type="screen4x3"/>
  <p:notesSz cx="6858000" cy="9144000"/>
  <p:defaultTextStyle>
    <a:defPPr>
      <a:defRPr lang="es-CO"/>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0000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50" d="100"/>
          <a:sy n="50" d="100"/>
        </p:scale>
        <p:origin x="-1956" y="-48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vl1pPr>
          </a:lstStyle>
          <a:p>
            <a:pPr>
              <a:defRPr/>
            </a:pPr>
            <a:endParaRPr lang="es-ES"/>
          </a:p>
        </p:txBody>
      </p:sp>
      <p:sp>
        <p:nvSpPr>
          <p:cNvPr id="35843"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vl1pPr>
          </a:lstStyle>
          <a:p>
            <a:pPr>
              <a:defRPr/>
            </a:pPr>
            <a:fld id="{94721F71-B0F8-410B-9178-1FE83E11337D}" type="datetime1">
              <a:rPr lang="es-ES"/>
              <a:pPr>
                <a:defRPr/>
              </a:pPr>
              <a:t>26/11/2014</a:t>
            </a:fld>
            <a:endParaRPr lang="es-ES"/>
          </a:p>
        </p:txBody>
      </p:sp>
      <p:sp>
        <p:nvSpPr>
          <p:cNvPr id="35844"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vl1pPr>
          </a:lstStyle>
          <a:p>
            <a:pPr>
              <a:defRPr/>
            </a:pPr>
            <a:endParaRPr lang="es-ES"/>
          </a:p>
        </p:txBody>
      </p:sp>
      <p:sp>
        <p:nvSpPr>
          <p:cNvPr id="35845"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vl1pPr>
          </a:lstStyle>
          <a:p>
            <a:pPr>
              <a:defRPr/>
            </a:pPr>
            <a:fld id="{A598C4AB-8E46-4F8A-B6F4-1AE3E0BB93C6}" type="slidenum">
              <a:rPr lang="es-ES"/>
              <a:pPr>
                <a:defRPr/>
              </a:pPr>
              <a:t>‹Nº›</a:t>
            </a:fld>
            <a:endParaRPr lang="es-E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79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vl1pPr>
          </a:lstStyle>
          <a:p>
            <a:pPr>
              <a:defRPr/>
            </a:pPr>
            <a:endParaRPr lang="es-ES"/>
          </a:p>
        </p:txBody>
      </p:sp>
      <p:sp>
        <p:nvSpPr>
          <p:cNvPr id="3379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vl1pPr>
          </a:lstStyle>
          <a:p>
            <a:pPr>
              <a:defRPr/>
            </a:pPr>
            <a:fld id="{43E807D3-C7A8-435A-8188-2CF73B6B0CCD}" type="datetime1">
              <a:rPr lang="es-ES"/>
              <a:pPr>
                <a:defRPr/>
              </a:pPr>
              <a:t>26/11/2014</a:t>
            </a:fld>
            <a:endParaRPr lang="es-ES"/>
          </a:p>
        </p:txBody>
      </p:sp>
      <p:sp>
        <p:nvSpPr>
          <p:cNvPr id="18436"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3379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3379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vl1pPr>
          </a:lstStyle>
          <a:p>
            <a:pPr>
              <a:defRPr/>
            </a:pPr>
            <a:endParaRPr lang="es-ES"/>
          </a:p>
        </p:txBody>
      </p:sp>
      <p:sp>
        <p:nvSpPr>
          <p:cNvPr id="3379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vl1pPr>
          </a:lstStyle>
          <a:p>
            <a:pPr>
              <a:defRPr/>
            </a:pPr>
            <a:fld id="{DB4CEAE3-9B22-45D3-9C86-FBF12E8164C9}"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Calibri"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Calibri"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Calibri"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Calibri"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bg>
      <p:bgRef idx="1002">
        <a:schemeClr val="bg2"/>
      </p:bgRef>
    </p:bg>
    <p:spTree>
      <p:nvGrpSpPr>
        <p:cNvPr id="1" name=""/>
        <p:cNvGrpSpPr/>
        <p:nvPr/>
      </p:nvGrpSpPr>
      <p:grpSpPr>
        <a:xfrm>
          <a:off x="0" y="0"/>
          <a:ext cx="0" cy="0"/>
          <a:chOff x="0" y="0"/>
          <a:chExt cx="0" cy="0"/>
        </a:xfrm>
      </p:grpSpPr>
      <p:sp>
        <p:nvSpPr>
          <p:cNvPr id="9" name="8 Título"/>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es-ES" smtClean="0"/>
              <a:t>Haga clic para modificar el estilo de título del patrón</a:t>
            </a:r>
            <a:endParaRPr lang="en-US"/>
          </a:p>
        </p:txBody>
      </p:sp>
      <p:sp>
        <p:nvSpPr>
          <p:cNvPr id="17" name="16 Subtítulo"/>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s-ES" smtClean="0"/>
              <a:t>Haga clic para modificar el estilo de subtítulo del patrón</a:t>
            </a:r>
            <a:endParaRPr lang="en-US"/>
          </a:p>
        </p:txBody>
      </p:sp>
      <p:sp>
        <p:nvSpPr>
          <p:cNvPr id="4" name="29 Marcador de fecha"/>
          <p:cNvSpPr>
            <a:spLocks noGrp="1"/>
          </p:cNvSpPr>
          <p:nvPr>
            <p:ph type="dt" sz="half" idx="10"/>
          </p:nvPr>
        </p:nvSpPr>
        <p:spPr/>
        <p:txBody>
          <a:bodyPr/>
          <a:lstStyle>
            <a:lvl1pPr>
              <a:defRPr/>
            </a:lvl1pPr>
          </a:lstStyle>
          <a:p>
            <a:pPr>
              <a:defRPr/>
            </a:pPr>
            <a:fld id="{C52DC2A6-1792-4E75-A374-95F3AC85F16D}" type="datetime1">
              <a:rPr lang="es-CO"/>
              <a:pPr>
                <a:defRPr/>
              </a:pPr>
              <a:t>26/11/2014</a:t>
            </a:fld>
            <a:endParaRPr lang="es-CO"/>
          </a:p>
        </p:txBody>
      </p:sp>
      <p:sp>
        <p:nvSpPr>
          <p:cNvPr id="5" name="18 Marcador de pie de página"/>
          <p:cNvSpPr>
            <a:spLocks noGrp="1"/>
          </p:cNvSpPr>
          <p:nvPr>
            <p:ph type="ftr" sz="quarter" idx="11"/>
          </p:nvPr>
        </p:nvSpPr>
        <p:spPr/>
        <p:txBody>
          <a:bodyPr/>
          <a:lstStyle>
            <a:lvl1pPr>
              <a:defRPr/>
            </a:lvl1pPr>
          </a:lstStyle>
          <a:p>
            <a:pPr>
              <a:defRPr/>
            </a:pPr>
            <a:r>
              <a:rPr lang="pt-BR"/>
              <a:t>LUCERO GÁLVEZ TORRES - Consultora Empresarial</a:t>
            </a:r>
            <a:endParaRPr lang="es-ES"/>
          </a:p>
        </p:txBody>
      </p:sp>
      <p:sp>
        <p:nvSpPr>
          <p:cNvPr id="6" name="26 Marcador de número de diapositiva"/>
          <p:cNvSpPr>
            <a:spLocks noGrp="1"/>
          </p:cNvSpPr>
          <p:nvPr>
            <p:ph type="sldNum" sz="quarter" idx="12"/>
          </p:nvPr>
        </p:nvSpPr>
        <p:spPr/>
        <p:txBody>
          <a:bodyPr/>
          <a:lstStyle>
            <a:lvl1pPr>
              <a:defRPr/>
            </a:lvl1pPr>
          </a:lstStyle>
          <a:p>
            <a:pPr>
              <a:defRPr/>
            </a:pPr>
            <a:fld id="{39453320-F501-416E-BDA3-887BFC9A2783}" type="slidenum">
              <a:rPr lang="es-CO"/>
              <a:pPr>
                <a:defRPr/>
              </a:pPr>
              <a:t>‹Nº›</a:t>
            </a:fld>
            <a:endParaRPr lang="es-CO"/>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9 Marcador de fecha"/>
          <p:cNvSpPr>
            <a:spLocks noGrp="1"/>
          </p:cNvSpPr>
          <p:nvPr>
            <p:ph type="dt" sz="half" idx="10"/>
          </p:nvPr>
        </p:nvSpPr>
        <p:spPr/>
        <p:txBody>
          <a:bodyPr/>
          <a:lstStyle>
            <a:lvl1pPr>
              <a:defRPr/>
            </a:lvl1pPr>
          </a:lstStyle>
          <a:p>
            <a:pPr>
              <a:defRPr/>
            </a:pPr>
            <a:fld id="{28A38B7C-B4A2-4173-A37A-6F7FDEAE8B55}" type="datetime1">
              <a:rPr lang="es-CO"/>
              <a:pPr>
                <a:defRPr/>
              </a:pPr>
              <a:t>26/11/2014</a:t>
            </a:fld>
            <a:endParaRPr lang="es-CO"/>
          </a:p>
        </p:txBody>
      </p:sp>
      <p:sp>
        <p:nvSpPr>
          <p:cNvPr id="5" name="21 Marcador de pie de página"/>
          <p:cNvSpPr>
            <a:spLocks noGrp="1"/>
          </p:cNvSpPr>
          <p:nvPr>
            <p:ph type="ftr" sz="quarter" idx="11"/>
          </p:nvPr>
        </p:nvSpPr>
        <p:spPr/>
        <p:txBody>
          <a:bodyPr/>
          <a:lstStyle>
            <a:lvl1pPr>
              <a:defRPr/>
            </a:lvl1pPr>
          </a:lstStyle>
          <a:p>
            <a:pPr>
              <a:defRPr/>
            </a:pPr>
            <a:r>
              <a:rPr lang="pt-BR"/>
              <a:t>LUCERO GÁLVEZ TORRES - Consultora Empresarial</a:t>
            </a:r>
            <a:endParaRPr lang="es-ES"/>
          </a:p>
        </p:txBody>
      </p:sp>
      <p:sp>
        <p:nvSpPr>
          <p:cNvPr id="6" name="17 Marcador de número de diapositiva"/>
          <p:cNvSpPr>
            <a:spLocks noGrp="1"/>
          </p:cNvSpPr>
          <p:nvPr>
            <p:ph type="sldNum" sz="quarter" idx="12"/>
          </p:nvPr>
        </p:nvSpPr>
        <p:spPr/>
        <p:txBody>
          <a:bodyPr/>
          <a:lstStyle>
            <a:lvl1pPr>
              <a:defRPr/>
            </a:lvl1pPr>
          </a:lstStyle>
          <a:p>
            <a:pPr>
              <a:defRPr/>
            </a:pPr>
            <a:fld id="{2E462C41-CCEE-45B8-B12C-073E73824451}" type="slidenum">
              <a:rPr lang="es-CO"/>
              <a:pPr>
                <a:defRPr/>
              </a:pPr>
              <a:t>‹Nº›</a:t>
            </a:fld>
            <a:endParaRPr lang="es-CO"/>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bg>
      <p:bgRef idx="1002">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es-ES" smtClean="0"/>
              <a:t>Haga clic para modificar el estilo de título del patrón</a:t>
            </a:r>
            <a:endParaRPr lang="en-US"/>
          </a:p>
        </p:txBody>
      </p:sp>
      <p:sp>
        <p:nvSpPr>
          <p:cNvPr id="3" name="2 Marcador de texto"/>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68B64457-78C9-4D69-8FB1-BD6851CABDB6}" type="datetime1">
              <a:rPr lang="es-CO"/>
              <a:pPr>
                <a:defRPr/>
              </a:pPr>
              <a:t>26/11/2014</a:t>
            </a:fld>
            <a:endParaRPr lang="es-CO"/>
          </a:p>
        </p:txBody>
      </p:sp>
      <p:sp>
        <p:nvSpPr>
          <p:cNvPr id="5" name="4 Marcador de pie de página"/>
          <p:cNvSpPr>
            <a:spLocks noGrp="1"/>
          </p:cNvSpPr>
          <p:nvPr>
            <p:ph type="ftr" sz="quarter" idx="11"/>
          </p:nvPr>
        </p:nvSpPr>
        <p:spPr/>
        <p:txBody>
          <a:bodyPr/>
          <a:lstStyle>
            <a:lvl1pPr>
              <a:defRPr/>
            </a:lvl1pPr>
          </a:lstStyle>
          <a:p>
            <a:pPr>
              <a:defRPr/>
            </a:pPr>
            <a:r>
              <a:rPr lang="pt-BR"/>
              <a:t>LUCERO GÁLVEZ TORRES - Consultora Empresarial</a:t>
            </a: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EE20CEA0-ED93-4B2A-B1CC-FCF289AD3CD4}" type="slidenum">
              <a:rPr lang="es-CO"/>
              <a:pPr>
                <a:defRPr/>
              </a:pPr>
              <a:t>‹Nº›</a:t>
            </a:fld>
            <a:endParaRPr lang="es-CO"/>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229600" cy="1143000"/>
          </a:xfrm>
        </p:spPr>
        <p:txBody>
          <a:bodyPr/>
          <a:lstStyle/>
          <a:p>
            <a:r>
              <a:rPr lang="es-ES" smtClean="0"/>
              <a:t>Haga clic para modificar el estilo de título del patrón</a:t>
            </a:r>
            <a:endParaRPr lang="en-US"/>
          </a:p>
        </p:txBody>
      </p:sp>
      <p:sp>
        <p:nvSpPr>
          <p:cNvPr id="3" name="2 Marcador de contenido"/>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contenido"/>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9 Marcador de fecha"/>
          <p:cNvSpPr>
            <a:spLocks noGrp="1"/>
          </p:cNvSpPr>
          <p:nvPr>
            <p:ph type="dt" sz="half" idx="10"/>
          </p:nvPr>
        </p:nvSpPr>
        <p:spPr/>
        <p:txBody>
          <a:bodyPr/>
          <a:lstStyle>
            <a:lvl1pPr>
              <a:defRPr/>
            </a:lvl1pPr>
          </a:lstStyle>
          <a:p>
            <a:pPr>
              <a:defRPr/>
            </a:pPr>
            <a:fld id="{D7676C69-7EAF-4238-A29B-F4C0B1FE2BAE}" type="datetime1">
              <a:rPr lang="es-CO"/>
              <a:pPr>
                <a:defRPr/>
              </a:pPr>
              <a:t>26/11/2014</a:t>
            </a:fld>
            <a:endParaRPr lang="es-CO"/>
          </a:p>
        </p:txBody>
      </p:sp>
      <p:sp>
        <p:nvSpPr>
          <p:cNvPr id="6" name="21 Marcador de pie de página"/>
          <p:cNvSpPr>
            <a:spLocks noGrp="1"/>
          </p:cNvSpPr>
          <p:nvPr>
            <p:ph type="ftr" sz="quarter" idx="11"/>
          </p:nvPr>
        </p:nvSpPr>
        <p:spPr/>
        <p:txBody>
          <a:bodyPr/>
          <a:lstStyle>
            <a:lvl1pPr>
              <a:defRPr/>
            </a:lvl1pPr>
          </a:lstStyle>
          <a:p>
            <a:pPr>
              <a:defRPr/>
            </a:pPr>
            <a:r>
              <a:rPr lang="pt-BR"/>
              <a:t>LUCERO GÁLVEZ TORRES - Consultora Empresarial</a:t>
            </a:r>
            <a:endParaRPr lang="es-ES"/>
          </a:p>
        </p:txBody>
      </p:sp>
      <p:sp>
        <p:nvSpPr>
          <p:cNvPr id="7" name="17 Marcador de número de diapositiva"/>
          <p:cNvSpPr>
            <a:spLocks noGrp="1"/>
          </p:cNvSpPr>
          <p:nvPr>
            <p:ph type="sldNum" sz="quarter" idx="12"/>
          </p:nvPr>
        </p:nvSpPr>
        <p:spPr/>
        <p:txBody>
          <a:bodyPr/>
          <a:lstStyle>
            <a:lvl1pPr>
              <a:defRPr/>
            </a:lvl1pPr>
          </a:lstStyle>
          <a:p>
            <a:pPr>
              <a:defRPr/>
            </a:pPr>
            <a:fld id="{9D30F384-9F50-4BFA-98A9-D7A9F45F5278}" type="slidenum">
              <a:rPr lang="es-CO"/>
              <a:pPr>
                <a:defRPr/>
              </a:pPr>
              <a:t>‹Nº›</a:t>
            </a:fld>
            <a:endParaRPr lang="es-CO"/>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229600" cy="1143000"/>
          </a:xfrm>
        </p:spPr>
        <p:txBody>
          <a:bodyPr/>
          <a:lstStyle>
            <a:lvl1pPr>
              <a:defRPr/>
            </a:lvl1pPr>
          </a:lstStyle>
          <a:p>
            <a:r>
              <a:rPr lang="es-ES" smtClean="0"/>
              <a:t>Haga clic para modificar el estilo de título del patrón</a:t>
            </a:r>
            <a:endParaRPr lang="en-US"/>
          </a:p>
        </p:txBody>
      </p:sp>
      <p:sp>
        <p:nvSpPr>
          <p:cNvPr id="3" name="2 Marcador de texto"/>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s-ES" smtClean="0"/>
              <a:t>Haga clic para modificar el estilo de texto del patrón</a:t>
            </a:r>
          </a:p>
        </p:txBody>
      </p:sp>
      <p:sp>
        <p:nvSpPr>
          <p:cNvPr id="4" name="3 Marcador de texto"/>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s-ES" smtClean="0"/>
              <a:t>Haga clic para modificar el estilo de texto del patrón</a:t>
            </a:r>
          </a:p>
        </p:txBody>
      </p:sp>
      <p:sp>
        <p:nvSpPr>
          <p:cNvPr id="5" name="4 Marcador de contenido"/>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6" name="5 Marcador de contenido"/>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9 Marcador de fecha"/>
          <p:cNvSpPr>
            <a:spLocks noGrp="1"/>
          </p:cNvSpPr>
          <p:nvPr>
            <p:ph type="dt" sz="half" idx="10"/>
          </p:nvPr>
        </p:nvSpPr>
        <p:spPr/>
        <p:txBody>
          <a:bodyPr/>
          <a:lstStyle>
            <a:lvl1pPr>
              <a:defRPr/>
            </a:lvl1pPr>
          </a:lstStyle>
          <a:p>
            <a:pPr>
              <a:defRPr/>
            </a:pPr>
            <a:fld id="{3AB47788-5137-4ECA-923F-2CAA9CE98C5C}" type="datetime1">
              <a:rPr lang="es-CO"/>
              <a:pPr>
                <a:defRPr/>
              </a:pPr>
              <a:t>26/11/2014</a:t>
            </a:fld>
            <a:endParaRPr lang="es-CO"/>
          </a:p>
        </p:txBody>
      </p:sp>
      <p:sp>
        <p:nvSpPr>
          <p:cNvPr id="8" name="21 Marcador de pie de página"/>
          <p:cNvSpPr>
            <a:spLocks noGrp="1"/>
          </p:cNvSpPr>
          <p:nvPr>
            <p:ph type="ftr" sz="quarter" idx="11"/>
          </p:nvPr>
        </p:nvSpPr>
        <p:spPr/>
        <p:txBody>
          <a:bodyPr/>
          <a:lstStyle>
            <a:lvl1pPr>
              <a:defRPr/>
            </a:lvl1pPr>
          </a:lstStyle>
          <a:p>
            <a:pPr>
              <a:defRPr/>
            </a:pPr>
            <a:r>
              <a:rPr lang="pt-BR"/>
              <a:t>LUCERO GÁLVEZ TORRES - Consultora Empresarial</a:t>
            </a:r>
            <a:endParaRPr lang="es-ES"/>
          </a:p>
        </p:txBody>
      </p:sp>
      <p:sp>
        <p:nvSpPr>
          <p:cNvPr id="9" name="17 Marcador de número de diapositiva"/>
          <p:cNvSpPr>
            <a:spLocks noGrp="1"/>
          </p:cNvSpPr>
          <p:nvPr>
            <p:ph type="sldNum" sz="quarter" idx="12"/>
          </p:nvPr>
        </p:nvSpPr>
        <p:spPr/>
        <p:txBody>
          <a:bodyPr/>
          <a:lstStyle>
            <a:lvl1pPr>
              <a:defRPr/>
            </a:lvl1pPr>
          </a:lstStyle>
          <a:p>
            <a:pPr>
              <a:defRPr/>
            </a:pPr>
            <a:fld id="{8D9A92BF-4239-4F35-9B77-C56281C4B181}" type="slidenum">
              <a:rPr lang="es-CO"/>
              <a:pPr>
                <a:defRPr/>
              </a:pPr>
              <a:t>‹Nº›</a:t>
            </a:fld>
            <a:endParaRPr lang="es-CO"/>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es-ES" smtClean="0"/>
              <a:t>Haga clic para modificar el estilo de título del patrón</a:t>
            </a:r>
            <a:endParaRPr lang="en-US"/>
          </a:p>
        </p:txBody>
      </p:sp>
      <p:sp>
        <p:nvSpPr>
          <p:cNvPr id="3" name="9 Marcador de fecha"/>
          <p:cNvSpPr>
            <a:spLocks noGrp="1"/>
          </p:cNvSpPr>
          <p:nvPr>
            <p:ph type="dt" sz="half" idx="10"/>
          </p:nvPr>
        </p:nvSpPr>
        <p:spPr/>
        <p:txBody>
          <a:bodyPr/>
          <a:lstStyle>
            <a:lvl1pPr>
              <a:defRPr/>
            </a:lvl1pPr>
          </a:lstStyle>
          <a:p>
            <a:pPr>
              <a:defRPr/>
            </a:pPr>
            <a:fld id="{451FC412-7EB9-4B79-B439-E7FB7947D253}" type="datetime1">
              <a:rPr lang="es-CO"/>
              <a:pPr>
                <a:defRPr/>
              </a:pPr>
              <a:t>26/11/2014</a:t>
            </a:fld>
            <a:endParaRPr lang="es-CO"/>
          </a:p>
        </p:txBody>
      </p:sp>
      <p:sp>
        <p:nvSpPr>
          <p:cNvPr id="4" name="21 Marcador de pie de página"/>
          <p:cNvSpPr>
            <a:spLocks noGrp="1"/>
          </p:cNvSpPr>
          <p:nvPr>
            <p:ph type="ftr" sz="quarter" idx="11"/>
          </p:nvPr>
        </p:nvSpPr>
        <p:spPr/>
        <p:txBody>
          <a:bodyPr/>
          <a:lstStyle>
            <a:lvl1pPr>
              <a:defRPr/>
            </a:lvl1pPr>
          </a:lstStyle>
          <a:p>
            <a:pPr>
              <a:defRPr/>
            </a:pPr>
            <a:r>
              <a:rPr lang="pt-BR"/>
              <a:t>LUCERO GÁLVEZ TORRES - Consultora Empresarial</a:t>
            </a:r>
            <a:endParaRPr lang="es-ES"/>
          </a:p>
        </p:txBody>
      </p:sp>
      <p:sp>
        <p:nvSpPr>
          <p:cNvPr id="5" name="17 Marcador de número de diapositiva"/>
          <p:cNvSpPr>
            <a:spLocks noGrp="1"/>
          </p:cNvSpPr>
          <p:nvPr>
            <p:ph type="sldNum" sz="quarter" idx="12"/>
          </p:nvPr>
        </p:nvSpPr>
        <p:spPr/>
        <p:txBody>
          <a:bodyPr/>
          <a:lstStyle>
            <a:lvl1pPr>
              <a:defRPr/>
            </a:lvl1pPr>
          </a:lstStyle>
          <a:p>
            <a:pPr>
              <a:defRPr/>
            </a:pPr>
            <a:fld id="{80E9C80D-354C-4BB0-AF5B-26364B51AD4F}" type="slidenum">
              <a:rPr lang="es-CO"/>
              <a:pPr>
                <a:defRPr/>
              </a:pPr>
              <a:t>‹Nº›</a:t>
            </a:fld>
            <a:endParaRPr lang="es-CO"/>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9 Marcador de fecha"/>
          <p:cNvSpPr>
            <a:spLocks noGrp="1"/>
          </p:cNvSpPr>
          <p:nvPr>
            <p:ph type="dt" sz="half" idx="10"/>
          </p:nvPr>
        </p:nvSpPr>
        <p:spPr/>
        <p:txBody>
          <a:bodyPr/>
          <a:lstStyle>
            <a:lvl1pPr>
              <a:defRPr/>
            </a:lvl1pPr>
          </a:lstStyle>
          <a:p>
            <a:pPr>
              <a:defRPr/>
            </a:pPr>
            <a:fld id="{34FA2ECC-C4BA-4CA0-8A9D-978A1C760A98}" type="datetime1">
              <a:rPr lang="es-CO"/>
              <a:pPr>
                <a:defRPr/>
              </a:pPr>
              <a:t>26/11/2014</a:t>
            </a:fld>
            <a:endParaRPr lang="es-CO"/>
          </a:p>
        </p:txBody>
      </p:sp>
      <p:sp>
        <p:nvSpPr>
          <p:cNvPr id="3" name="21 Marcador de pie de página"/>
          <p:cNvSpPr>
            <a:spLocks noGrp="1"/>
          </p:cNvSpPr>
          <p:nvPr>
            <p:ph type="ftr" sz="quarter" idx="11"/>
          </p:nvPr>
        </p:nvSpPr>
        <p:spPr/>
        <p:txBody>
          <a:bodyPr/>
          <a:lstStyle>
            <a:lvl1pPr>
              <a:defRPr/>
            </a:lvl1pPr>
          </a:lstStyle>
          <a:p>
            <a:pPr>
              <a:defRPr/>
            </a:pPr>
            <a:r>
              <a:rPr lang="pt-BR"/>
              <a:t>LUCERO GÁLVEZ TORRES - Consultora Empresarial</a:t>
            </a:r>
            <a:endParaRPr lang="es-ES"/>
          </a:p>
        </p:txBody>
      </p:sp>
      <p:sp>
        <p:nvSpPr>
          <p:cNvPr id="4" name="17 Marcador de número de diapositiva"/>
          <p:cNvSpPr>
            <a:spLocks noGrp="1"/>
          </p:cNvSpPr>
          <p:nvPr>
            <p:ph type="sldNum" sz="quarter" idx="12"/>
          </p:nvPr>
        </p:nvSpPr>
        <p:spPr/>
        <p:txBody>
          <a:bodyPr/>
          <a:lstStyle>
            <a:lvl1pPr>
              <a:defRPr/>
            </a:lvl1pPr>
          </a:lstStyle>
          <a:p>
            <a:pPr>
              <a:defRPr/>
            </a:pPr>
            <a:fld id="{4022CA39-38A3-4EBC-A973-15546DC468B2}" type="slidenum">
              <a:rPr lang="es-CO"/>
              <a:pPr>
                <a:defRPr/>
              </a:pPr>
              <a:t>‹Nº›</a:t>
            </a:fld>
            <a:endParaRPr lang="es-CO"/>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es-ES" smtClean="0"/>
              <a:t>Haga clic para modificar el estilo de título del patrón</a:t>
            </a:r>
            <a:endParaRPr lang="en-US"/>
          </a:p>
        </p:txBody>
      </p:sp>
      <p:sp>
        <p:nvSpPr>
          <p:cNvPr id="3" name="2 Marcador de texto"/>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es-ES" smtClean="0"/>
              <a:t>Haga clic para modificar el estilo de texto del patrón</a:t>
            </a:r>
          </a:p>
        </p:txBody>
      </p:sp>
      <p:sp>
        <p:nvSpPr>
          <p:cNvPr id="4" name="3 Marcador de contenido"/>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9 Marcador de fecha"/>
          <p:cNvSpPr>
            <a:spLocks noGrp="1"/>
          </p:cNvSpPr>
          <p:nvPr>
            <p:ph type="dt" sz="half" idx="10"/>
          </p:nvPr>
        </p:nvSpPr>
        <p:spPr/>
        <p:txBody>
          <a:bodyPr/>
          <a:lstStyle>
            <a:lvl1pPr>
              <a:defRPr/>
            </a:lvl1pPr>
          </a:lstStyle>
          <a:p>
            <a:pPr>
              <a:defRPr/>
            </a:pPr>
            <a:fld id="{0C3EE71E-E53C-4AEB-B59D-5D865F818881}" type="datetime1">
              <a:rPr lang="es-CO"/>
              <a:pPr>
                <a:defRPr/>
              </a:pPr>
              <a:t>26/11/2014</a:t>
            </a:fld>
            <a:endParaRPr lang="es-CO"/>
          </a:p>
        </p:txBody>
      </p:sp>
      <p:sp>
        <p:nvSpPr>
          <p:cNvPr id="6" name="21 Marcador de pie de página"/>
          <p:cNvSpPr>
            <a:spLocks noGrp="1"/>
          </p:cNvSpPr>
          <p:nvPr>
            <p:ph type="ftr" sz="quarter" idx="11"/>
          </p:nvPr>
        </p:nvSpPr>
        <p:spPr/>
        <p:txBody>
          <a:bodyPr/>
          <a:lstStyle>
            <a:lvl1pPr>
              <a:defRPr/>
            </a:lvl1pPr>
          </a:lstStyle>
          <a:p>
            <a:pPr>
              <a:defRPr/>
            </a:pPr>
            <a:r>
              <a:rPr lang="pt-BR"/>
              <a:t>LUCERO GÁLVEZ TORRES - Consultora Empresarial</a:t>
            </a:r>
            <a:endParaRPr lang="es-ES"/>
          </a:p>
        </p:txBody>
      </p:sp>
      <p:sp>
        <p:nvSpPr>
          <p:cNvPr id="7" name="17 Marcador de número de diapositiva"/>
          <p:cNvSpPr>
            <a:spLocks noGrp="1"/>
          </p:cNvSpPr>
          <p:nvPr>
            <p:ph type="sldNum" sz="quarter" idx="12"/>
          </p:nvPr>
        </p:nvSpPr>
        <p:spPr/>
        <p:txBody>
          <a:bodyPr/>
          <a:lstStyle>
            <a:lvl1pPr>
              <a:defRPr/>
            </a:lvl1pPr>
          </a:lstStyle>
          <a:p>
            <a:pPr>
              <a:defRPr/>
            </a:pPr>
            <a:fld id="{89E27FF3-85A7-48A8-ABE9-F6B738A4F292}" type="slidenum">
              <a:rPr lang="es-CO"/>
              <a:pPr>
                <a:defRPr/>
              </a:pPr>
              <a:t>‹Nº›</a:t>
            </a:fld>
            <a:endParaRPr lang="es-CO"/>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5" name="4 Recortar y redondear rectángulo de esquina sencilla"/>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5 Triángulo rectángulo"/>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6 Forma libre"/>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endParaRPr>
          </a:p>
        </p:txBody>
      </p:sp>
      <p:sp>
        <p:nvSpPr>
          <p:cNvPr id="8" name="7 Forma libre"/>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endParaRPr>
          </a:p>
        </p:txBody>
      </p:sp>
      <p:sp>
        <p:nvSpPr>
          <p:cNvPr id="2" name="1 Título"/>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es-ES" smtClean="0"/>
              <a:t>Haga clic para modificar el estilo de título del patrón</a:t>
            </a:r>
            <a:endParaRPr lang="en-US"/>
          </a:p>
        </p:txBody>
      </p:sp>
      <p:sp>
        <p:nvSpPr>
          <p:cNvPr id="4" name="3 Marcador de texto"/>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es-ES" smtClean="0"/>
              <a:t>Haga clic para modificar el estilo de texto del patrón</a:t>
            </a:r>
          </a:p>
        </p:txBody>
      </p:sp>
      <p:sp>
        <p:nvSpPr>
          <p:cNvPr id="3" name="2 Marcador de posición de imagen"/>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es-ES" noProof="0" smtClean="0"/>
              <a:t>Haga clic en el icono para agregar una imagen</a:t>
            </a:r>
            <a:endParaRPr lang="en-US" noProof="0" dirty="0"/>
          </a:p>
        </p:txBody>
      </p:sp>
      <p:sp>
        <p:nvSpPr>
          <p:cNvPr id="9" name="4 Marcador de fecha"/>
          <p:cNvSpPr>
            <a:spLocks noGrp="1"/>
          </p:cNvSpPr>
          <p:nvPr>
            <p:ph type="dt" sz="half" idx="10"/>
          </p:nvPr>
        </p:nvSpPr>
        <p:spPr/>
        <p:txBody>
          <a:bodyPr/>
          <a:lstStyle>
            <a:lvl1pPr>
              <a:defRPr/>
            </a:lvl1pPr>
          </a:lstStyle>
          <a:p>
            <a:pPr>
              <a:defRPr/>
            </a:pPr>
            <a:fld id="{C9376A1F-DF13-4C6C-A3A4-1E4860D2135B}" type="datetime1">
              <a:rPr lang="es-CO"/>
              <a:pPr>
                <a:defRPr/>
              </a:pPr>
              <a:t>26/11/2014</a:t>
            </a:fld>
            <a:endParaRPr lang="es-CO"/>
          </a:p>
        </p:txBody>
      </p:sp>
      <p:sp>
        <p:nvSpPr>
          <p:cNvPr id="10" name="5 Marcador de pie de página"/>
          <p:cNvSpPr>
            <a:spLocks noGrp="1"/>
          </p:cNvSpPr>
          <p:nvPr>
            <p:ph type="ftr" sz="quarter" idx="11"/>
          </p:nvPr>
        </p:nvSpPr>
        <p:spPr/>
        <p:txBody>
          <a:bodyPr/>
          <a:lstStyle>
            <a:lvl1pPr>
              <a:defRPr/>
            </a:lvl1pPr>
          </a:lstStyle>
          <a:p>
            <a:pPr>
              <a:defRPr/>
            </a:pPr>
            <a:r>
              <a:rPr lang="pt-BR"/>
              <a:t>LUCERO GÁLVEZ TORRES - Consultora Empresarial</a:t>
            </a:r>
            <a:endParaRPr lang="es-ES"/>
          </a:p>
        </p:txBody>
      </p:sp>
      <p:sp>
        <p:nvSpPr>
          <p:cNvPr id="11" name="6 Marcador de número de diapositiva"/>
          <p:cNvSpPr>
            <a:spLocks noGrp="1"/>
          </p:cNvSpPr>
          <p:nvPr>
            <p:ph type="sldNum" sz="quarter" idx="12"/>
          </p:nvPr>
        </p:nvSpPr>
        <p:spPr>
          <a:xfrm>
            <a:off x="8077200" y="6356350"/>
            <a:ext cx="609600" cy="365125"/>
          </a:xfrm>
        </p:spPr>
        <p:txBody>
          <a:bodyPr/>
          <a:lstStyle>
            <a:lvl1pPr>
              <a:defRPr/>
            </a:lvl1pPr>
          </a:lstStyle>
          <a:p>
            <a:pPr>
              <a:defRPr/>
            </a:pPr>
            <a:fld id="{0D45A599-6C9F-4B61-8F9B-8CD2934FE15D}" type="slidenum">
              <a:rPr lang="es-CO"/>
              <a:pPr>
                <a:defRPr/>
              </a:pPr>
              <a:t>‹Nº›</a:t>
            </a:fld>
            <a:endParaRPr lang="es-CO"/>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9 Marcador de fecha"/>
          <p:cNvSpPr>
            <a:spLocks noGrp="1"/>
          </p:cNvSpPr>
          <p:nvPr>
            <p:ph type="dt" sz="half" idx="10"/>
          </p:nvPr>
        </p:nvSpPr>
        <p:spPr/>
        <p:txBody>
          <a:bodyPr/>
          <a:lstStyle>
            <a:lvl1pPr>
              <a:defRPr/>
            </a:lvl1pPr>
          </a:lstStyle>
          <a:p>
            <a:pPr>
              <a:defRPr/>
            </a:pPr>
            <a:fld id="{83CC1062-03EB-4704-85EB-1F96EA3482D1}" type="datetime1">
              <a:rPr lang="es-CO"/>
              <a:pPr>
                <a:defRPr/>
              </a:pPr>
              <a:t>26/11/2014</a:t>
            </a:fld>
            <a:endParaRPr lang="es-CO"/>
          </a:p>
        </p:txBody>
      </p:sp>
      <p:sp>
        <p:nvSpPr>
          <p:cNvPr id="5" name="21 Marcador de pie de página"/>
          <p:cNvSpPr>
            <a:spLocks noGrp="1"/>
          </p:cNvSpPr>
          <p:nvPr>
            <p:ph type="ftr" sz="quarter" idx="11"/>
          </p:nvPr>
        </p:nvSpPr>
        <p:spPr/>
        <p:txBody>
          <a:bodyPr/>
          <a:lstStyle>
            <a:lvl1pPr>
              <a:defRPr/>
            </a:lvl1pPr>
          </a:lstStyle>
          <a:p>
            <a:pPr>
              <a:defRPr/>
            </a:pPr>
            <a:r>
              <a:rPr lang="pt-BR"/>
              <a:t>LUCERO GÁLVEZ TORRES - Consultora Empresarial</a:t>
            </a:r>
            <a:endParaRPr lang="es-ES"/>
          </a:p>
        </p:txBody>
      </p:sp>
      <p:sp>
        <p:nvSpPr>
          <p:cNvPr id="6" name="17 Marcador de número de diapositiva"/>
          <p:cNvSpPr>
            <a:spLocks noGrp="1"/>
          </p:cNvSpPr>
          <p:nvPr>
            <p:ph type="sldNum" sz="quarter" idx="12"/>
          </p:nvPr>
        </p:nvSpPr>
        <p:spPr/>
        <p:txBody>
          <a:bodyPr/>
          <a:lstStyle>
            <a:lvl1pPr>
              <a:defRPr/>
            </a:lvl1pPr>
          </a:lstStyle>
          <a:p>
            <a:pPr>
              <a:defRPr/>
            </a:pPr>
            <a:fld id="{980194D2-A283-4729-95F7-E71E23FA1CA1}" type="slidenum">
              <a:rPr lang="es-CO"/>
              <a:pPr>
                <a:defRPr/>
              </a:pPr>
              <a:t>‹Nº›</a:t>
            </a:fld>
            <a:endParaRPr lang="es-CO"/>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914401"/>
            <a:ext cx="2057400" cy="5211763"/>
          </a:xfrm>
        </p:spPr>
        <p:txBody>
          <a:bodyPr vert="eaVert"/>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a:xfrm>
            <a:off x="457200" y="914401"/>
            <a:ext cx="6019800" cy="5211763"/>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9 Marcador de fecha"/>
          <p:cNvSpPr>
            <a:spLocks noGrp="1"/>
          </p:cNvSpPr>
          <p:nvPr>
            <p:ph type="dt" sz="half" idx="10"/>
          </p:nvPr>
        </p:nvSpPr>
        <p:spPr/>
        <p:txBody>
          <a:bodyPr/>
          <a:lstStyle>
            <a:lvl1pPr>
              <a:defRPr/>
            </a:lvl1pPr>
          </a:lstStyle>
          <a:p>
            <a:pPr>
              <a:defRPr/>
            </a:pPr>
            <a:fld id="{77F6119A-A854-4734-A415-4DBE8B535EFF}" type="datetime1">
              <a:rPr lang="es-CO"/>
              <a:pPr>
                <a:defRPr/>
              </a:pPr>
              <a:t>26/11/2014</a:t>
            </a:fld>
            <a:endParaRPr lang="es-CO"/>
          </a:p>
        </p:txBody>
      </p:sp>
      <p:sp>
        <p:nvSpPr>
          <p:cNvPr id="5" name="21 Marcador de pie de página"/>
          <p:cNvSpPr>
            <a:spLocks noGrp="1"/>
          </p:cNvSpPr>
          <p:nvPr>
            <p:ph type="ftr" sz="quarter" idx="11"/>
          </p:nvPr>
        </p:nvSpPr>
        <p:spPr/>
        <p:txBody>
          <a:bodyPr/>
          <a:lstStyle>
            <a:lvl1pPr>
              <a:defRPr/>
            </a:lvl1pPr>
          </a:lstStyle>
          <a:p>
            <a:pPr>
              <a:defRPr/>
            </a:pPr>
            <a:r>
              <a:rPr lang="pt-BR"/>
              <a:t>LUCERO GÁLVEZ TORRES - Consultora Empresarial</a:t>
            </a:r>
            <a:endParaRPr lang="es-ES"/>
          </a:p>
        </p:txBody>
      </p:sp>
      <p:sp>
        <p:nvSpPr>
          <p:cNvPr id="6" name="17 Marcador de número de diapositiva"/>
          <p:cNvSpPr>
            <a:spLocks noGrp="1"/>
          </p:cNvSpPr>
          <p:nvPr>
            <p:ph type="sldNum" sz="quarter" idx="12"/>
          </p:nvPr>
        </p:nvSpPr>
        <p:spPr/>
        <p:txBody>
          <a:bodyPr/>
          <a:lstStyle>
            <a:lvl1pPr>
              <a:defRPr/>
            </a:lvl1pPr>
          </a:lstStyle>
          <a:p>
            <a:pPr>
              <a:defRPr/>
            </a:pPr>
            <a:fld id="{C50416BC-A20D-421A-8381-DFA1748E79CA}" type="slidenum">
              <a:rPr lang="es-CO"/>
              <a:pPr>
                <a:defRPr/>
              </a:pPr>
              <a:t>‹Nº›</a:t>
            </a:fld>
            <a:endParaRPr lang="es-CO"/>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6 Forma libre"/>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endParaRPr>
          </a:p>
        </p:txBody>
      </p:sp>
      <p:sp>
        <p:nvSpPr>
          <p:cNvPr id="8" name="7 Forma libre"/>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endParaRPr>
          </a:p>
        </p:txBody>
      </p:sp>
      <p:sp>
        <p:nvSpPr>
          <p:cNvPr id="1028" name="8 Marcador de título"/>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es-ES" smtClean="0"/>
              <a:t>Haga clic para modificar el estilo de título del patrón</a:t>
            </a:r>
            <a:endParaRPr lang="en-US" smtClean="0"/>
          </a:p>
        </p:txBody>
      </p:sp>
      <p:sp>
        <p:nvSpPr>
          <p:cNvPr id="1029" name="29 Marcador de texto"/>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smtClean="0"/>
          </a:p>
        </p:txBody>
      </p:sp>
      <p:sp>
        <p:nvSpPr>
          <p:cNvPr id="10" name="9 Marcador de fecha"/>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smtClean="0">
                <a:solidFill>
                  <a:schemeClr val="tx2">
                    <a:shade val="90000"/>
                  </a:schemeClr>
                </a:solidFill>
              </a:defRPr>
            </a:lvl1pPr>
          </a:lstStyle>
          <a:p>
            <a:pPr>
              <a:defRPr/>
            </a:pPr>
            <a:fld id="{922F9D24-63D2-4A08-B284-8C8C238FA150}" type="datetime1">
              <a:rPr lang="es-CO"/>
              <a:pPr>
                <a:defRPr/>
              </a:pPr>
              <a:t>26/11/2014</a:t>
            </a:fld>
            <a:endParaRPr lang="es-CO"/>
          </a:p>
        </p:txBody>
      </p:sp>
      <p:sp>
        <p:nvSpPr>
          <p:cNvPr id="22" name="21 Marcador de pie de página"/>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smtClean="0">
                <a:solidFill>
                  <a:schemeClr val="tx2">
                    <a:shade val="90000"/>
                  </a:schemeClr>
                </a:solidFill>
              </a:defRPr>
            </a:lvl1pPr>
          </a:lstStyle>
          <a:p>
            <a:pPr>
              <a:defRPr/>
            </a:pPr>
            <a:r>
              <a:rPr lang="pt-BR"/>
              <a:t>LUCERO GÁLVEZ TORRES - Consultora Empresarial</a:t>
            </a:r>
            <a:endParaRPr lang="es-ES"/>
          </a:p>
        </p:txBody>
      </p:sp>
      <p:sp>
        <p:nvSpPr>
          <p:cNvPr id="18" name="17 Marcador de número de diapositiva"/>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smtClean="0">
                <a:solidFill>
                  <a:schemeClr val="tx2">
                    <a:shade val="90000"/>
                  </a:schemeClr>
                </a:solidFill>
              </a:defRPr>
            </a:lvl1pPr>
          </a:lstStyle>
          <a:p>
            <a:pPr>
              <a:defRPr/>
            </a:pPr>
            <a:fld id="{DBE91AEA-C966-4D2D-964F-7F0EBBE8ACB6}" type="slidenum">
              <a:rPr lang="es-CO"/>
              <a:pPr>
                <a:defRPr/>
              </a:pPr>
              <a:t>‹Nº›</a:t>
            </a:fld>
            <a:endParaRPr lang="es-CO"/>
          </a:p>
        </p:txBody>
      </p:sp>
      <p:grpSp>
        <p:nvGrpSpPr>
          <p:cNvPr id="1033" name="1 Grupo"/>
          <p:cNvGrpSpPr>
            <a:grpSpLocks/>
          </p:cNvGrpSpPr>
          <p:nvPr/>
        </p:nvGrpSpPr>
        <p:grpSpPr bwMode="auto">
          <a:xfrm>
            <a:off x="-19050" y="203200"/>
            <a:ext cx="9180513" cy="647700"/>
            <a:chOff x="-19045" y="216550"/>
            <a:chExt cx="9180548" cy="649224"/>
          </a:xfrm>
        </p:grpSpPr>
        <p:sp>
          <p:nvSpPr>
            <p:cNvPr id="12" name="11 Forma libre"/>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a:defRPr/>
              </a:pPr>
              <a:endParaRPr lang="en-US"/>
            </a:p>
          </p:txBody>
        </p:sp>
        <p:sp>
          <p:nvSpPr>
            <p:cNvPr id="13" name="12 Forma libre"/>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a:defRPr/>
              </a:pPr>
              <a:endParaRPr lang="en-US"/>
            </a:p>
          </p:txBody>
        </p:sp>
      </p:grpSp>
    </p:spTree>
  </p:cSld>
  <p:clrMap bg1="lt1" tx1="dk1" bg2="lt2" tx2="dk2" accent1="accent1" accent2="accent2" accent3="accent3" accent4="accent4" accent5="accent5" accent6="accent6" hlink="hlink" folHlink="folHlink"/>
  <p:sldLayoutIdLst>
    <p:sldLayoutId id="2147483909" r:id="rId1"/>
    <p:sldLayoutId id="2147483901" r:id="rId2"/>
    <p:sldLayoutId id="2147483910" r:id="rId3"/>
    <p:sldLayoutId id="2147483902" r:id="rId4"/>
    <p:sldLayoutId id="2147483903" r:id="rId5"/>
    <p:sldLayoutId id="2147483904" r:id="rId6"/>
    <p:sldLayoutId id="2147483905" r:id="rId7"/>
    <p:sldLayoutId id="2147483906" r:id="rId8"/>
    <p:sldLayoutId id="2147483911" r:id="rId9"/>
    <p:sldLayoutId id="2147483907" r:id="rId10"/>
    <p:sldLayoutId id="2147483908" r:id="rId11"/>
  </p:sldLayoutIdLst>
  <p:hf hdr="0" dt="0"/>
  <p:txStyles>
    <p:titleStyle>
      <a:lvl1pPr algn="l" rtl="0" fontAlgn="base">
        <a:spcBef>
          <a:spcPct val="0"/>
        </a:spcBef>
        <a:spcAft>
          <a:spcPct val="0"/>
        </a:spcAft>
        <a:defRPr sz="5000" kern="1200">
          <a:solidFill>
            <a:schemeClr val="tx2"/>
          </a:solidFill>
          <a:latin typeface="+mj-lt"/>
          <a:ea typeface="+mj-ea"/>
          <a:cs typeface="+mj-cs"/>
        </a:defRPr>
      </a:lvl1pPr>
      <a:lvl2pPr algn="l" rtl="0" fontAlgn="base">
        <a:spcBef>
          <a:spcPct val="0"/>
        </a:spcBef>
        <a:spcAft>
          <a:spcPct val="0"/>
        </a:spcAft>
        <a:defRPr sz="5000">
          <a:solidFill>
            <a:schemeClr val="tx2"/>
          </a:solidFill>
          <a:latin typeface="Calibri" pitchFamily="34" charset="0"/>
        </a:defRPr>
      </a:lvl2pPr>
      <a:lvl3pPr algn="l" rtl="0" fontAlgn="base">
        <a:spcBef>
          <a:spcPct val="0"/>
        </a:spcBef>
        <a:spcAft>
          <a:spcPct val="0"/>
        </a:spcAft>
        <a:defRPr sz="5000">
          <a:solidFill>
            <a:schemeClr val="tx2"/>
          </a:solidFill>
          <a:latin typeface="Calibri" pitchFamily="34" charset="0"/>
        </a:defRPr>
      </a:lvl3pPr>
      <a:lvl4pPr algn="l" rtl="0" fontAlgn="base">
        <a:spcBef>
          <a:spcPct val="0"/>
        </a:spcBef>
        <a:spcAft>
          <a:spcPct val="0"/>
        </a:spcAft>
        <a:defRPr sz="5000">
          <a:solidFill>
            <a:schemeClr val="tx2"/>
          </a:solidFill>
          <a:latin typeface="Calibri" pitchFamily="34" charset="0"/>
        </a:defRPr>
      </a:lvl4pPr>
      <a:lvl5pPr algn="l" rtl="0" fontAlgn="base">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fontAlgn="base">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fontAlgn="base">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fontAlgn="base">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fontAlgn="base">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fontAlgn="base">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5" descr="http://www.indestalgroup.com/uploads/9/9/7/5/9975853/5253940_orig.jpg"/>
          <p:cNvPicPr>
            <a:picLocks noChangeAspect="1" noChangeArrowheads="1"/>
          </p:cNvPicPr>
          <p:nvPr/>
        </p:nvPicPr>
        <p:blipFill>
          <a:blip r:embed="rId2" cstate="print"/>
          <a:srcRect/>
          <a:stretch>
            <a:fillRect/>
          </a:stretch>
        </p:blipFill>
        <p:spPr bwMode="auto">
          <a:xfrm>
            <a:off x="0" y="1052513"/>
            <a:ext cx="9144000" cy="5805487"/>
          </a:xfrm>
          <a:prstGeom prst="rect">
            <a:avLst/>
          </a:prstGeom>
          <a:noFill/>
          <a:ln w="9525">
            <a:noFill/>
            <a:miter lim="800000"/>
            <a:headEnd/>
            <a:tailEnd/>
          </a:ln>
        </p:spPr>
      </p:pic>
      <p:sp>
        <p:nvSpPr>
          <p:cNvPr id="6" name="2 Subtítulo"/>
          <p:cNvSpPr txBox="1">
            <a:spLocks/>
          </p:cNvSpPr>
          <p:nvPr/>
        </p:nvSpPr>
        <p:spPr>
          <a:xfrm>
            <a:off x="323850" y="0"/>
            <a:ext cx="8458200" cy="2303463"/>
          </a:xfrm>
          <a:prstGeom prst="rect">
            <a:avLst/>
          </a:prstGeom>
        </p:spPr>
        <p:txBody>
          <a:bodyPr lIns="0" rIns="18288"/>
          <a:lstStyle/>
          <a:p>
            <a:pPr algn="ctr" fontAlgn="auto">
              <a:lnSpc>
                <a:spcPct val="80000"/>
              </a:lnSpc>
              <a:spcBef>
                <a:spcPct val="20000"/>
              </a:spcBef>
              <a:spcAft>
                <a:spcPts val="0"/>
              </a:spcAft>
              <a:buClr>
                <a:schemeClr val="accent3"/>
              </a:buClr>
              <a:buSzPct val="95000"/>
              <a:buFont typeface="Wingdings 2"/>
              <a:buNone/>
              <a:defRPr/>
            </a:pPr>
            <a:endParaRPr lang="es-CO" sz="4000" b="1" dirty="0">
              <a:solidFill>
                <a:schemeClr val="bg1"/>
              </a:solidFill>
              <a:latin typeface="+mn-lt"/>
            </a:endParaRPr>
          </a:p>
          <a:p>
            <a:pPr algn="ctr" fontAlgn="auto">
              <a:lnSpc>
                <a:spcPct val="80000"/>
              </a:lnSpc>
              <a:spcBef>
                <a:spcPct val="20000"/>
              </a:spcBef>
              <a:spcAft>
                <a:spcPts val="0"/>
              </a:spcAft>
              <a:buClr>
                <a:schemeClr val="accent3"/>
              </a:buClr>
              <a:buSzPct val="95000"/>
              <a:buFont typeface="Wingdings 2"/>
              <a:buNone/>
              <a:defRPr/>
            </a:pPr>
            <a:endParaRPr lang="es-CO" sz="4000" b="1" dirty="0">
              <a:solidFill>
                <a:schemeClr val="bg1"/>
              </a:solidFill>
              <a:latin typeface="+mn-lt"/>
            </a:endParaRPr>
          </a:p>
          <a:p>
            <a:pPr algn="ctr" fontAlgn="auto">
              <a:lnSpc>
                <a:spcPct val="80000"/>
              </a:lnSpc>
              <a:spcBef>
                <a:spcPct val="20000"/>
              </a:spcBef>
              <a:spcAft>
                <a:spcPts val="0"/>
              </a:spcAft>
              <a:buClr>
                <a:schemeClr val="accent3"/>
              </a:buClr>
              <a:buSzPct val="95000"/>
              <a:buFont typeface="Wingdings 2"/>
              <a:buNone/>
              <a:defRPr/>
            </a:pPr>
            <a:r>
              <a:rPr lang="es-CO" sz="5400" b="1" dirty="0">
                <a:solidFill>
                  <a:schemeClr val="bg1"/>
                </a:solidFill>
                <a:latin typeface="+mn-lt"/>
              </a:rPr>
              <a:t>TEST PSICOLABORAL</a:t>
            </a:r>
          </a:p>
          <a:p>
            <a:pPr algn="ctr" fontAlgn="auto">
              <a:lnSpc>
                <a:spcPct val="80000"/>
              </a:lnSpc>
              <a:spcBef>
                <a:spcPct val="20000"/>
              </a:spcBef>
              <a:spcAft>
                <a:spcPts val="0"/>
              </a:spcAft>
              <a:buClr>
                <a:schemeClr val="accent3"/>
              </a:buClr>
              <a:buSzPct val="95000"/>
              <a:buFont typeface="Wingdings 2"/>
              <a:buNone/>
              <a:defRPr/>
            </a:pPr>
            <a:r>
              <a:rPr lang="es-CO" sz="5400" b="1" dirty="0">
                <a:solidFill>
                  <a:schemeClr val="bg1"/>
                </a:solidFill>
                <a:latin typeface="+mn-lt"/>
              </a:rPr>
              <a:t>WARTEGG</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2 Marcador de contenido"/>
          <p:cNvSpPr>
            <a:spLocks noGrp="1"/>
          </p:cNvSpPr>
          <p:nvPr>
            <p:ph idx="1"/>
          </p:nvPr>
        </p:nvSpPr>
        <p:spPr>
          <a:xfrm>
            <a:off x="468313" y="2708275"/>
            <a:ext cx="8218487" cy="3600450"/>
          </a:xfrm>
        </p:spPr>
        <p:txBody>
          <a:bodyPr/>
          <a:lstStyle/>
          <a:p>
            <a:pPr algn="just"/>
            <a:r>
              <a:rPr lang="es-CO" sz="2000" b="1" smtClean="0">
                <a:latin typeface="Gill Sans MT" pitchFamily="34" charset="0"/>
              </a:rPr>
              <a:t>Autor: </a:t>
            </a:r>
            <a:r>
              <a:rPr lang="es-CO" sz="2000" smtClean="0">
                <a:latin typeface="Gill Sans MT" pitchFamily="34" charset="0"/>
              </a:rPr>
              <a:t>Ehrig Wartegg (Psicologo Aleman)</a:t>
            </a:r>
          </a:p>
          <a:p>
            <a:pPr algn="just"/>
            <a:r>
              <a:rPr lang="es-CO" sz="2000" b="1" smtClean="0">
                <a:latin typeface="Gill Sans MT" pitchFamily="34" charset="0"/>
              </a:rPr>
              <a:t>Fecha:</a:t>
            </a:r>
            <a:r>
              <a:rPr lang="es-CO" sz="2000" smtClean="0">
                <a:latin typeface="Gill Sans MT" pitchFamily="34" charset="0"/>
              </a:rPr>
              <a:t> Construido entre los años 1929 y 1939</a:t>
            </a:r>
          </a:p>
          <a:p>
            <a:pPr algn="just"/>
            <a:r>
              <a:rPr lang="es-CO" sz="2000" b="1" smtClean="0">
                <a:latin typeface="Gill Sans MT" pitchFamily="34" charset="0"/>
              </a:rPr>
              <a:t>Protocolo y Materiales: </a:t>
            </a:r>
            <a:r>
              <a:rPr lang="es-CO" sz="2000" smtClean="0">
                <a:latin typeface="Gill Sans MT" pitchFamily="34" charset="0"/>
              </a:rPr>
              <a:t>Consta de ocho recuadros de 4x4 cms. Limitado por un grueso marco de color negro, de tal forma que los estimulos dados se destaquen sobre el blanco de los cuadros, se presenta en una hoja de papel de 15 x 22,5 cms (hoja carta).</a:t>
            </a:r>
          </a:p>
          <a:p>
            <a:pPr algn="just"/>
            <a:r>
              <a:rPr lang="es-CO" sz="2000" b="1" smtClean="0">
                <a:latin typeface="Gill Sans MT" pitchFamily="34" charset="0"/>
              </a:rPr>
              <a:t>Administración:</a:t>
            </a:r>
            <a:r>
              <a:rPr lang="es-CO" sz="2000" smtClean="0">
                <a:latin typeface="Gill Sans MT" pitchFamily="34" charset="0"/>
              </a:rPr>
              <a:t> Puede ser individual o colectiva, en adultos y en niños a partir de los cinco años.</a:t>
            </a:r>
          </a:p>
          <a:p>
            <a:pPr algn="just"/>
            <a:r>
              <a:rPr lang="es-CO" sz="2000" b="1" smtClean="0">
                <a:latin typeface="Gill Sans MT" pitchFamily="34" charset="0"/>
              </a:rPr>
              <a:t>Tiempo de Ejecución: </a:t>
            </a:r>
            <a:r>
              <a:rPr lang="es-CO" sz="2000" smtClean="0">
                <a:latin typeface="Gill Sans MT" pitchFamily="34" charset="0"/>
              </a:rPr>
              <a:t>No hay limite. Sin embargo. El promedio de su realización es de 15 minutos, considerándose normal hasta 25 minutos.</a:t>
            </a:r>
          </a:p>
        </p:txBody>
      </p:sp>
      <p:sp>
        <p:nvSpPr>
          <p:cNvPr id="5" name="4 Marcador de número de diapositiva"/>
          <p:cNvSpPr>
            <a:spLocks noGrp="1"/>
          </p:cNvSpPr>
          <p:nvPr>
            <p:ph type="sldNum" sz="quarter" idx="12"/>
          </p:nvPr>
        </p:nvSpPr>
        <p:spPr/>
        <p:txBody>
          <a:bodyPr/>
          <a:lstStyle/>
          <a:p>
            <a:pPr>
              <a:defRPr/>
            </a:pPr>
            <a:fld id="{E213CA73-7713-4B38-BFAD-76923A8E1850}" type="slidenum">
              <a:rPr lang="es-CO"/>
              <a:pPr>
                <a:defRPr/>
              </a:pPr>
              <a:t>2</a:t>
            </a:fld>
            <a:endParaRPr lang="es-CO"/>
          </a:p>
        </p:txBody>
      </p:sp>
      <p:pic>
        <p:nvPicPr>
          <p:cNvPr id="6148" name="Picture 2" descr="http://www.camarazaragoza.com/wp-content/uploads/2013/07/protocolo1.jpg"/>
          <p:cNvPicPr>
            <a:picLocks noChangeAspect="1" noChangeArrowheads="1"/>
          </p:cNvPicPr>
          <p:nvPr/>
        </p:nvPicPr>
        <p:blipFill>
          <a:blip r:embed="rId2" cstate="print"/>
          <a:srcRect/>
          <a:stretch>
            <a:fillRect/>
          </a:stretch>
        </p:blipFill>
        <p:spPr bwMode="auto">
          <a:xfrm>
            <a:off x="0" y="0"/>
            <a:ext cx="9144000" cy="2565400"/>
          </a:xfrm>
          <a:prstGeom prst="rect">
            <a:avLst/>
          </a:prstGeom>
          <a:noFill/>
          <a:ln w="9525">
            <a:noFill/>
            <a:miter lim="800000"/>
            <a:headEnd/>
            <a:tailEnd/>
          </a:ln>
        </p:spPr>
      </p:pic>
      <p:sp>
        <p:nvSpPr>
          <p:cNvPr id="6149" name="1 Título"/>
          <p:cNvSpPr>
            <a:spLocks noGrp="1"/>
          </p:cNvSpPr>
          <p:nvPr>
            <p:ph type="title"/>
          </p:nvPr>
        </p:nvSpPr>
        <p:spPr>
          <a:xfrm>
            <a:off x="3708400" y="549275"/>
            <a:ext cx="3538538" cy="1143000"/>
          </a:xfrm>
        </p:spPr>
        <p:txBody>
          <a:bodyPr/>
          <a:lstStyle/>
          <a:p>
            <a:r>
              <a:rPr lang="es-CO" sz="4000" b="1" smtClean="0"/>
              <a:t>Ficha Técnica</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1 Título"/>
          <p:cNvSpPr>
            <a:spLocks noGrp="1"/>
          </p:cNvSpPr>
          <p:nvPr>
            <p:ph type="title"/>
          </p:nvPr>
        </p:nvSpPr>
        <p:spPr>
          <a:xfrm>
            <a:off x="500063" y="428625"/>
            <a:ext cx="8229600" cy="1143000"/>
          </a:xfrm>
        </p:spPr>
        <p:txBody>
          <a:bodyPr/>
          <a:lstStyle/>
          <a:p>
            <a:pPr algn="ctr"/>
            <a:r>
              <a:rPr lang="es-ES" sz="4000" b="1" smtClean="0"/>
              <a:t>TEST WARTEGG</a:t>
            </a:r>
          </a:p>
        </p:txBody>
      </p:sp>
      <p:sp>
        <p:nvSpPr>
          <p:cNvPr id="7171" name="2 Marcador de contenido"/>
          <p:cNvSpPr>
            <a:spLocks noGrp="1"/>
          </p:cNvSpPr>
          <p:nvPr>
            <p:ph idx="1"/>
          </p:nvPr>
        </p:nvSpPr>
        <p:spPr>
          <a:xfrm>
            <a:off x="500063" y="1754188"/>
            <a:ext cx="8229600" cy="4389437"/>
          </a:xfrm>
        </p:spPr>
        <p:txBody>
          <a:bodyPr/>
          <a:lstStyle/>
          <a:p>
            <a:pPr algn="just">
              <a:buFont typeface="Wingdings 2" pitchFamily="18" charset="2"/>
              <a:buNone/>
            </a:pPr>
            <a:r>
              <a:rPr lang="es-ES" sz="2800" b="1" smtClean="0"/>
              <a:t>	El test psicolaboral de Wartegg </a:t>
            </a:r>
            <a:r>
              <a:rPr lang="es-ES" sz="2800" smtClean="0"/>
              <a:t>está constituido por ocho cuadros, los cuales se encuentran insertos sobre un fondo negro, que favorece en el individuo la activación de la proyección.</a:t>
            </a:r>
          </a:p>
          <a:p>
            <a:pPr algn="just">
              <a:buFont typeface="Wingdings 2" pitchFamily="18" charset="2"/>
              <a:buNone/>
            </a:pPr>
            <a:r>
              <a:rPr lang="es-ES" sz="2800" smtClean="0"/>
              <a:t/>
            </a:r>
            <a:br>
              <a:rPr lang="es-ES" sz="2800" smtClean="0"/>
            </a:br>
            <a:r>
              <a:rPr lang="es-ES" sz="2800" smtClean="0"/>
              <a:t>Los campos determinan distintos rasgos constitutivos de la realidad de una persona. </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3.bp.blogspot.com/-1KBCy1OPVkA/T3EtW5REPkI/AAAAAAAAvsE/_GTqFFaxD34/s640/TEST+DE+WARTEGG+PORTADA+BLOG.png"/>
          <p:cNvPicPr>
            <a:picLocks noChangeAspect="1" noChangeArrowheads="1"/>
          </p:cNvPicPr>
          <p:nvPr/>
        </p:nvPicPr>
        <p:blipFill>
          <a:blip r:embed="rId2" cstate="print"/>
          <a:srcRect/>
          <a:stretch>
            <a:fillRect/>
          </a:stretch>
        </p:blipFill>
        <p:spPr bwMode="auto">
          <a:xfrm>
            <a:off x="1714500" y="928688"/>
            <a:ext cx="5164138" cy="56864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1 Título"/>
          <p:cNvSpPr>
            <a:spLocks noGrp="1"/>
          </p:cNvSpPr>
          <p:nvPr>
            <p:ph type="title"/>
          </p:nvPr>
        </p:nvSpPr>
        <p:spPr/>
        <p:txBody>
          <a:bodyPr>
            <a:normAutofit fontScale="90000"/>
          </a:bodyPr>
          <a:lstStyle/>
          <a:p>
            <a:pPr algn="ctr" fontAlgn="auto">
              <a:spcAft>
                <a:spcPts val="0"/>
              </a:spcAft>
              <a:defRPr/>
            </a:pPr>
            <a:r>
              <a:rPr lang="es-ES" sz="4000" b="1" smtClean="0"/>
              <a:t>ANALISIS DE WARTEGG OCHO CAMPOS</a:t>
            </a:r>
          </a:p>
        </p:txBody>
      </p:sp>
      <p:sp>
        <p:nvSpPr>
          <p:cNvPr id="9219" name="2 Marcador de contenido"/>
          <p:cNvSpPr>
            <a:spLocks noGrp="1"/>
          </p:cNvSpPr>
          <p:nvPr>
            <p:ph idx="1"/>
          </p:nvPr>
        </p:nvSpPr>
        <p:spPr/>
        <p:txBody>
          <a:bodyPr/>
          <a:lstStyle/>
          <a:p>
            <a:pPr algn="just"/>
            <a:r>
              <a:rPr lang="es-ES" b="1" smtClean="0"/>
              <a:t>Campo 1: </a:t>
            </a:r>
            <a:r>
              <a:rPr lang="es-ES" smtClean="0"/>
              <a:t>Es el campo del </a:t>
            </a:r>
            <a:r>
              <a:rPr lang="es-ES" b="1" smtClean="0"/>
              <a:t>Autoconcepto</a:t>
            </a:r>
          </a:p>
          <a:p>
            <a:pPr algn="just"/>
            <a:r>
              <a:rPr lang="es-ES" smtClean="0"/>
              <a:t>Es decir, cómo el individuo se percibe a sí mismo; indica crecimiento y expansión. Por esto, la persona debe respetar la centralidad del estímulo. (Campo del yo y del sí mismo)Representa la forma como la persona vivencia su propia individualidad. Evaluación del Yo, el ego.</a:t>
            </a:r>
          </a:p>
          <a:p>
            <a:pPr algn="just"/>
            <a:r>
              <a:rPr lang="es-ES" smtClean="0"/>
              <a:t>Seguridad personal.</a:t>
            </a:r>
          </a:p>
          <a:p>
            <a:pPr algn="just"/>
            <a:r>
              <a:rPr lang="es-ES" smtClean="0"/>
              <a:t>Concepto de sí mismo</a:t>
            </a:r>
          </a:p>
          <a:p>
            <a:pPr algn="just">
              <a:buFont typeface="Wingdings 2" pitchFamily="18" charset="2"/>
              <a:buNone/>
            </a:pPr>
            <a:endParaRPr lang="es-ES" smtClean="0"/>
          </a:p>
        </p:txBody>
      </p:sp>
      <p:pic>
        <p:nvPicPr>
          <p:cNvPr id="9220" name="Picture 2" descr="Qué es el test de Wartegg y cómo se supera"/>
          <p:cNvPicPr>
            <a:picLocks noChangeAspect="1" noChangeArrowheads="1"/>
          </p:cNvPicPr>
          <p:nvPr/>
        </p:nvPicPr>
        <p:blipFill>
          <a:blip r:embed="rId2" cstate="print"/>
          <a:srcRect/>
          <a:stretch>
            <a:fillRect/>
          </a:stretch>
        </p:blipFill>
        <p:spPr bwMode="auto">
          <a:xfrm>
            <a:off x="5429250" y="4567238"/>
            <a:ext cx="3714750" cy="22907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1 Título"/>
          <p:cNvSpPr>
            <a:spLocks noGrp="1"/>
          </p:cNvSpPr>
          <p:nvPr>
            <p:ph type="title"/>
          </p:nvPr>
        </p:nvSpPr>
        <p:spPr/>
        <p:txBody>
          <a:bodyPr>
            <a:normAutofit fontScale="90000"/>
          </a:bodyPr>
          <a:lstStyle/>
          <a:p>
            <a:pPr algn="ctr" fontAlgn="auto">
              <a:spcAft>
                <a:spcPts val="0"/>
              </a:spcAft>
              <a:defRPr/>
            </a:pPr>
            <a:r>
              <a:rPr lang="es-ES" sz="4000" b="1" smtClean="0"/>
              <a:t>ANALISIS DE WARTEGG OCHO CAMPOS</a:t>
            </a:r>
          </a:p>
        </p:txBody>
      </p:sp>
      <p:sp>
        <p:nvSpPr>
          <p:cNvPr id="10243" name="2 Marcador de contenido"/>
          <p:cNvSpPr>
            <a:spLocks noGrp="1"/>
          </p:cNvSpPr>
          <p:nvPr>
            <p:ph idx="1"/>
          </p:nvPr>
        </p:nvSpPr>
        <p:spPr/>
        <p:txBody>
          <a:bodyPr/>
          <a:lstStyle/>
          <a:p>
            <a:pPr algn="just"/>
            <a:r>
              <a:rPr lang="es-ES" b="1" smtClean="0"/>
              <a:t>Campo 2: </a:t>
            </a:r>
            <a:r>
              <a:rPr lang="es-ES" smtClean="0"/>
              <a:t>Es el campo de la </a:t>
            </a:r>
            <a:r>
              <a:rPr lang="es-ES" b="1" smtClean="0"/>
              <a:t>Afectividad</a:t>
            </a:r>
            <a:endParaRPr lang="es-ES" smtClean="0"/>
          </a:p>
          <a:p>
            <a:pPr algn="just"/>
            <a:r>
              <a:rPr lang="es-ES" smtClean="0"/>
              <a:t>Indica los aspectos emocionales, la capacidad de relacionarse y la manera en que es percibido lo afectivo y lo emocional. Este campo tiene dos polos, uno positivo y uno negativo. (Campo de la madre)Relaciones interpersonales. (Aspectos sociales)Evalúa:</a:t>
            </a:r>
          </a:p>
          <a:p>
            <a:pPr algn="just"/>
            <a:r>
              <a:rPr lang="es-ES" smtClean="0"/>
              <a:t>afectividad.</a:t>
            </a:r>
          </a:p>
          <a:p>
            <a:pPr algn="just"/>
            <a:r>
              <a:rPr lang="es-ES" smtClean="0"/>
              <a:t>Relacionamiento afectivo.</a:t>
            </a:r>
          </a:p>
          <a:p>
            <a:pPr algn="just"/>
            <a:r>
              <a:rPr lang="es-ES" smtClean="0"/>
              <a:t>Actuación en relaciones interpersonales.</a:t>
            </a:r>
          </a:p>
          <a:p>
            <a:pPr algn="just">
              <a:buFont typeface="Wingdings 2" pitchFamily="18" charset="2"/>
              <a:buNone/>
            </a:pPr>
            <a:endParaRPr lang="es-ES"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1 Título"/>
          <p:cNvSpPr>
            <a:spLocks noGrp="1"/>
          </p:cNvSpPr>
          <p:nvPr>
            <p:ph type="title"/>
          </p:nvPr>
        </p:nvSpPr>
        <p:spPr/>
        <p:txBody>
          <a:bodyPr>
            <a:normAutofit fontScale="90000"/>
          </a:bodyPr>
          <a:lstStyle/>
          <a:p>
            <a:pPr algn="ctr" fontAlgn="auto">
              <a:spcAft>
                <a:spcPts val="0"/>
              </a:spcAft>
              <a:defRPr/>
            </a:pPr>
            <a:r>
              <a:rPr lang="es-ES" sz="4000" b="1" smtClean="0"/>
              <a:t>ANALISIS DE WARTEGG OCHO CAMPOS</a:t>
            </a:r>
          </a:p>
        </p:txBody>
      </p:sp>
      <p:sp>
        <p:nvSpPr>
          <p:cNvPr id="11267" name="2 Marcador de contenido"/>
          <p:cNvSpPr>
            <a:spLocks noGrp="1"/>
          </p:cNvSpPr>
          <p:nvPr>
            <p:ph idx="1"/>
          </p:nvPr>
        </p:nvSpPr>
        <p:spPr/>
        <p:txBody>
          <a:bodyPr/>
          <a:lstStyle/>
          <a:p>
            <a:pPr algn="just">
              <a:buFont typeface="Wingdings 2" pitchFamily="18" charset="2"/>
              <a:buNone/>
            </a:pPr>
            <a:r>
              <a:rPr lang="es-ES" sz="2000" b="1" smtClean="0"/>
              <a:t>Campo 3: </a:t>
            </a:r>
            <a:r>
              <a:rPr lang="es-ES" sz="2000" smtClean="0"/>
              <a:t>Es el campo de las ambiciones, las metas, los objetivos y el </a:t>
            </a:r>
            <a:r>
              <a:rPr lang="es-ES" sz="2000" b="1" smtClean="0"/>
              <a:t>Proyecto de vida</a:t>
            </a:r>
            <a:endParaRPr lang="es-ES" sz="2000" smtClean="0"/>
          </a:p>
          <a:p>
            <a:pPr algn="just"/>
            <a:r>
              <a:rPr lang="es-ES" sz="2000" smtClean="0"/>
              <a:t>Lo que indica lo que el individuo espera y vislumbra a futuro de y en su vida. (Área de proyección laboral)Deseo de crecimiento y desarrollo, proyecto de vida. Estimulo: tres líneas ascendentes, que invitan a que se continúe el ascenso.</a:t>
            </a:r>
          </a:p>
          <a:p>
            <a:pPr algn="just"/>
            <a:r>
              <a:rPr lang="es-ES" sz="2000" smtClean="0"/>
              <a:t>Campo de ambición.</a:t>
            </a:r>
          </a:p>
          <a:p>
            <a:pPr algn="just"/>
            <a:r>
              <a:rPr lang="es-ES" sz="2000" smtClean="0"/>
              <a:t>Aspiraciones, metas y objetivos</a:t>
            </a:r>
          </a:p>
          <a:p>
            <a:pPr algn="just"/>
            <a:r>
              <a:rPr lang="es-ES" sz="2000" smtClean="0"/>
              <a:t>Voluntad.</a:t>
            </a:r>
          </a:p>
          <a:p>
            <a:pPr algn="just"/>
            <a:r>
              <a:rPr lang="es-ES" sz="2000" smtClean="0"/>
              <a:t>Disposición para actuar.</a:t>
            </a:r>
          </a:p>
          <a:p>
            <a:pPr algn="just"/>
            <a:r>
              <a:rPr lang="es-ES" sz="2000" smtClean="0"/>
              <a:t>Desarrollo dentro de normas preestablecidas</a:t>
            </a:r>
          </a:p>
          <a:p>
            <a:pPr algn="just">
              <a:buFont typeface="Wingdings 2" pitchFamily="18" charset="2"/>
              <a:buNone/>
            </a:pPr>
            <a:endParaRPr lang="es-ES" sz="2000"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1 Título"/>
          <p:cNvSpPr>
            <a:spLocks noGrp="1"/>
          </p:cNvSpPr>
          <p:nvPr>
            <p:ph type="title"/>
          </p:nvPr>
        </p:nvSpPr>
        <p:spPr/>
        <p:txBody>
          <a:bodyPr>
            <a:normAutofit fontScale="90000"/>
          </a:bodyPr>
          <a:lstStyle/>
          <a:p>
            <a:pPr algn="ctr" fontAlgn="auto">
              <a:spcAft>
                <a:spcPts val="0"/>
              </a:spcAft>
              <a:defRPr/>
            </a:pPr>
            <a:r>
              <a:rPr lang="es-ES" sz="4000" b="1" smtClean="0"/>
              <a:t>ANALISIS DE WARTEGG OCHO CAMPOS</a:t>
            </a:r>
          </a:p>
        </p:txBody>
      </p:sp>
      <p:sp>
        <p:nvSpPr>
          <p:cNvPr id="12291" name="2 Marcador de contenido"/>
          <p:cNvSpPr>
            <a:spLocks noGrp="1"/>
          </p:cNvSpPr>
          <p:nvPr>
            <p:ph idx="1"/>
          </p:nvPr>
        </p:nvSpPr>
        <p:spPr/>
        <p:txBody>
          <a:bodyPr/>
          <a:lstStyle/>
          <a:p>
            <a:pPr algn="just">
              <a:buFont typeface="Wingdings 2" pitchFamily="18" charset="2"/>
              <a:buNone/>
            </a:pPr>
            <a:r>
              <a:rPr lang="es-ES" sz="2300" b="1" smtClean="0"/>
              <a:t>Campo 4: </a:t>
            </a:r>
            <a:r>
              <a:rPr lang="es-ES" sz="2300" smtClean="0"/>
              <a:t>Es el campo del manejo de los </a:t>
            </a:r>
            <a:r>
              <a:rPr lang="es-ES" sz="2300" b="1" smtClean="0"/>
              <a:t>Contenidos Inconscientes</a:t>
            </a:r>
            <a:endParaRPr lang="es-ES" sz="2300" smtClean="0"/>
          </a:p>
          <a:p>
            <a:pPr algn="just"/>
            <a:r>
              <a:rPr lang="es-ES" sz="2300" smtClean="0"/>
              <a:t>Es decir, cómo se comporta frente a sus ansiedades y represiones, es el campo de la reacción a las presiones. Actitud frente a los problemas y conflictos. (Externos e internos)</a:t>
            </a:r>
          </a:p>
          <a:p>
            <a:pPr algn="just"/>
            <a:r>
              <a:rPr lang="es-ES" sz="2300" smtClean="0"/>
              <a:t>Lo normal es que sea aplazado.</a:t>
            </a:r>
          </a:p>
          <a:p>
            <a:pPr algn="just"/>
            <a:r>
              <a:rPr lang="es-ES" sz="2300" smtClean="0"/>
              <a:t>Aquí se determina la forma de reaccionar frente a los problemas</a:t>
            </a:r>
          </a:p>
          <a:p>
            <a:pPr algn="just"/>
            <a:r>
              <a:rPr lang="es-ES" sz="2300" smtClean="0"/>
              <a:t>Campo de la fantasía.</a:t>
            </a:r>
          </a:p>
          <a:p>
            <a:pPr algn="just"/>
            <a:r>
              <a:rPr lang="es-ES" sz="2300" smtClean="0"/>
              <a:t>Forma como el individuo maneja sus angustias, ansiedad, contenidos internos</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1 Título"/>
          <p:cNvSpPr>
            <a:spLocks noGrp="1"/>
          </p:cNvSpPr>
          <p:nvPr>
            <p:ph type="title"/>
          </p:nvPr>
        </p:nvSpPr>
        <p:spPr/>
        <p:txBody>
          <a:bodyPr>
            <a:normAutofit fontScale="90000"/>
          </a:bodyPr>
          <a:lstStyle/>
          <a:p>
            <a:pPr algn="ctr" fontAlgn="auto">
              <a:spcAft>
                <a:spcPts val="0"/>
              </a:spcAft>
              <a:defRPr/>
            </a:pPr>
            <a:r>
              <a:rPr lang="es-ES" sz="4000" b="1" smtClean="0"/>
              <a:t>ANALISIS DE WARTEGG OCHO CAMPOS</a:t>
            </a:r>
          </a:p>
        </p:txBody>
      </p:sp>
      <p:sp>
        <p:nvSpPr>
          <p:cNvPr id="15363" name="2 Marcador de contenido"/>
          <p:cNvSpPr>
            <a:spLocks noGrp="1"/>
          </p:cNvSpPr>
          <p:nvPr>
            <p:ph idx="1"/>
          </p:nvPr>
        </p:nvSpPr>
        <p:spPr/>
        <p:txBody>
          <a:bodyPr>
            <a:normAutofit lnSpcReduction="10000"/>
          </a:bodyPr>
          <a:lstStyle/>
          <a:p>
            <a:pPr marL="274320" indent="-274320" algn="just" fontAlgn="auto">
              <a:spcAft>
                <a:spcPts val="0"/>
              </a:spcAft>
              <a:buClr>
                <a:schemeClr val="accent3"/>
              </a:buClr>
              <a:buFont typeface="Wingdings 2" pitchFamily="18" charset="2"/>
              <a:buNone/>
              <a:defRPr/>
            </a:pPr>
            <a:r>
              <a:rPr lang="es-ES" sz="3200" b="1" smtClean="0"/>
              <a:t>Campo 5: </a:t>
            </a:r>
            <a:r>
              <a:rPr lang="es-ES" sz="3200" smtClean="0"/>
              <a:t>Es el campo del manejo y del cómo hace frente a la energía vital o a sus </a:t>
            </a:r>
            <a:r>
              <a:rPr lang="es-ES" sz="3200" b="1" smtClean="0"/>
              <a:t>Impulsos.</a:t>
            </a:r>
            <a:endParaRPr lang="es-ES" sz="3200" smtClean="0"/>
          </a:p>
          <a:p>
            <a:pPr marL="274320" indent="-274320" algn="just" fontAlgn="auto">
              <a:spcAft>
                <a:spcPts val="0"/>
              </a:spcAft>
              <a:buClr>
                <a:schemeClr val="accent3"/>
              </a:buClr>
              <a:buFont typeface="Wingdings 2"/>
              <a:buChar char=""/>
              <a:defRPr/>
            </a:pPr>
            <a:r>
              <a:rPr lang="es-ES" sz="3200" smtClean="0"/>
              <a:t>campo del dinamismo.</a:t>
            </a:r>
          </a:p>
          <a:p>
            <a:pPr marL="274320" indent="-274320" algn="just" fontAlgn="auto">
              <a:spcAft>
                <a:spcPts val="0"/>
              </a:spcAft>
              <a:buClr>
                <a:schemeClr val="accent3"/>
              </a:buClr>
              <a:buFont typeface="Wingdings 2"/>
              <a:buChar char=""/>
              <a:defRPr/>
            </a:pPr>
            <a:r>
              <a:rPr lang="es-ES" sz="3200" smtClean="0"/>
              <a:t>Control de la impulsividad y agresividad.</a:t>
            </a:r>
          </a:p>
          <a:p>
            <a:pPr marL="274320" indent="-274320" algn="just" fontAlgn="auto">
              <a:spcAft>
                <a:spcPts val="0"/>
              </a:spcAft>
              <a:buClr>
                <a:schemeClr val="accent3"/>
              </a:buClr>
              <a:buFont typeface="Wingdings 2"/>
              <a:buChar char=""/>
              <a:defRPr/>
            </a:pPr>
            <a:r>
              <a:rPr lang="es-ES" sz="3200" smtClean="0"/>
              <a:t>Reacción frente a los obstáculos.</a:t>
            </a:r>
          </a:p>
          <a:p>
            <a:pPr marL="274320" indent="-274320" algn="just" fontAlgn="auto">
              <a:spcAft>
                <a:spcPts val="0"/>
              </a:spcAft>
              <a:buClr>
                <a:schemeClr val="accent3"/>
              </a:buClr>
              <a:buFont typeface="Wingdings 2"/>
              <a:buChar char=""/>
              <a:defRPr/>
            </a:pPr>
            <a:r>
              <a:rPr lang="es-ES" sz="3200" smtClean="0"/>
              <a:t>De la asertividad.</a:t>
            </a:r>
          </a:p>
          <a:p>
            <a:pPr marL="274320" indent="-274320" algn="just" fontAlgn="auto">
              <a:spcAft>
                <a:spcPts val="0"/>
              </a:spcAft>
              <a:buClr>
                <a:schemeClr val="accent3"/>
              </a:buClr>
              <a:buFont typeface="Wingdings 2"/>
              <a:buChar char=""/>
              <a:defRPr/>
            </a:pPr>
            <a:r>
              <a:rPr lang="es-ES" sz="3200" smtClean="0"/>
              <a:t>Método para alcanzar las cosas</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1 Título"/>
          <p:cNvSpPr>
            <a:spLocks noGrp="1"/>
          </p:cNvSpPr>
          <p:nvPr>
            <p:ph type="title"/>
          </p:nvPr>
        </p:nvSpPr>
        <p:spPr/>
        <p:txBody>
          <a:bodyPr>
            <a:normAutofit fontScale="90000"/>
          </a:bodyPr>
          <a:lstStyle/>
          <a:p>
            <a:pPr algn="ctr" fontAlgn="auto">
              <a:spcAft>
                <a:spcPts val="0"/>
              </a:spcAft>
              <a:defRPr/>
            </a:pPr>
            <a:r>
              <a:rPr lang="es-ES" sz="4000" b="1" smtClean="0"/>
              <a:t>ANALISIS DE WARTEGG OCHO CAMPOS</a:t>
            </a:r>
          </a:p>
        </p:txBody>
      </p:sp>
      <p:sp>
        <p:nvSpPr>
          <p:cNvPr id="14339" name="2 Marcador de contenido"/>
          <p:cNvSpPr>
            <a:spLocks noGrp="1"/>
          </p:cNvSpPr>
          <p:nvPr>
            <p:ph idx="1"/>
          </p:nvPr>
        </p:nvSpPr>
        <p:spPr/>
        <p:txBody>
          <a:bodyPr/>
          <a:lstStyle/>
          <a:p>
            <a:pPr algn="just">
              <a:buFont typeface="Wingdings 2" pitchFamily="18" charset="2"/>
              <a:buNone/>
            </a:pPr>
            <a:r>
              <a:rPr lang="es-ES" sz="2400" b="1" smtClean="0"/>
              <a:t>Campo 6: </a:t>
            </a:r>
            <a:r>
              <a:rPr lang="es-ES" sz="2400" smtClean="0"/>
              <a:t>Es el campo que indica el </a:t>
            </a:r>
            <a:r>
              <a:rPr lang="es-ES" sz="2400" b="1" smtClean="0"/>
              <a:t>Tipo de raciocinio</a:t>
            </a:r>
            <a:endParaRPr lang="es-ES" sz="2400" smtClean="0"/>
          </a:p>
          <a:p>
            <a:pPr algn="just"/>
            <a:r>
              <a:rPr lang="es-ES" sz="2400" smtClean="0"/>
              <a:t>Los procesos de asociación, análisis y síntesis, es decir, es el campo de los componentes cognitivos de la personalidad. Utilización de los procesos de análisis, asociación, síntesis.</a:t>
            </a:r>
          </a:p>
          <a:p>
            <a:pPr algn="just"/>
            <a:r>
              <a:rPr lang="es-ES" sz="2400" smtClean="0"/>
              <a:t>Valor que el sujeto atribuye a su capacidad intelectual.</a:t>
            </a:r>
          </a:p>
          <a:p>
            <a:pPr algn="just"/>
            <a:r>
              <a:rPr lang="es-ES" sz="2400" smtClean="0"/>
              <a:t>Estilo de raciocinio.</a:t>
            </a:r>
          </a:p>
          <a:p>
            <a:pPr algn="just"/>
            <a:r>
              <a:rPr lang="es-ES" sz="2400" smtClean="0"/>
              <a:t>Objetividad</a:t>
            </a:r>
          </a:p>
          <a:p>
            <a:pPr algn="just"/>
            <a:r>
              <a:rPr lang="es-ES" sz="2400" smtClean="0"/>
              <a:t>subjetividad.</a:t>
            </a:r>
          </a:p>
          <a:p>
            <a:pPr algn="just"/>
            <a:r>
              <a:rPr lang="es-ES" sz="2400" smtClean="0"/>
              <a:t>Deseo de realización intelectual</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1 Título"/>
          <p:cNvSpPr>
            <a:spLocks noGrp="1"/>
          </p:cNvSpPr>
          <p:nvPr>
            <p:ph type="title"/>
          </p:nvPr>
        </p:nvSpPr>
        <p:spPr/>
        <p:txBody>
          <a:bodyPr>
            <a:normAutofit fontScale="90000"/>
          </a:bodyPr>
          <a:lstStyle/>
          <a:p>
            <a:pPr algn="ctr" fontAlgn="auto">
              <a:spcAft>
                <a:spcPts val="0"/>
              </a:spcAft>
              <a:defRPr/>
            </a:pPr>
            <a:r>
              <a:rPr lang="es-ES" sz="4000" b="1" smtClean="0"/>
              <a:t>ANALISIS DE WARTEGG OCHO CAMPOS</a:t>
            </a:r>
          </a:p>
        </p:txBody>
      </p:sp>
      <p:sp>
        <p:nvSpPr>
          <p:cNvPr id="15363" name="2 Marcador de contenido"/>
          <p:cNvSpPr>
            <a:spLocks noGrp="1"/>
          </p:cNvSpPr>
          <p:nvPr>
            <p:ph idx="1"/>
          </p:nvPr>
        </p:nvSpPr>
        <p:spPr/>
        <p:txBody>
          <a:bodyPr/>
          <a:lstStyle/>
          <a:p>
            <a:pPr algn="just">
              <a:buFont typeface="Wingdings 2" pitchFamily="18" charset="2"/>
              <a:buNone/>
            </a:pPr>
            <a:r>
              <a:rPr lang="es-ES" sz="2400" b="1" smtClean="0"/>
              <a:t>Campo 7: </a:t>
            </a:r>
            <a:r>
              <a:rPr lang="es-ES" sz="2400" smtClean="0"/>
              <a:t>Es el campo de la </a:t>
            </a:r>
            <a:r>
              <a:rPr lang="es-ES" sz="2400" b="1" smtClean="0"/>
              <a:t>Madures sexual, </a:t>
            </a:r>
            <a:r>
              <a:rPr lang="es-ES" sz="2400" smtClean="0"/>
              <a:t>y a nivel laboral, nos indica la actitud interpersonal al nivel de las relaciones de trabajo.</a:t>
            </a:r>
          </a:p>
          <a:p>
            <a:pPr algn="just"/>
            <a:r>
              <a:rPr lang="es-ES" sz="2400" smtClean="0"/>
              <a:t>orgánico: expresión de sensibilidad, sensualidad.</a:t>
            </a:r>
          </a:p>
          <a:p>
            <a:pPr algn="just"/>
            <a:r>
              <a:rPr lang="es-ES" sz="2400" smtClean="0"/>
              <a:t>Inorgánico: Tímidas en relaciones interpersonales, son más distantes.</a:t>
            </a:r>
          </a:p>
          <a:p>
            <a:pPr algn="just"/>
            <a:r>
              <a:rPr lang="es-ES" sz="2400" smtClean="0"/>
              <a:t>Del comportamiento afectivo.</a:t>
            </a:r>
          </a:p>
          <a:p>
            <a:pPr algn="just"/>
            <a:r>
              <a:rPr lang="es-ES" sz="2400" smtClean="0"/>
              <a:t>Tacto social, actitud de servicio.</a:t>
            </a:r>
          </a:p>
          <a:p>
            <a:pPr algn="just"/>
            <a:r>
              <a:rPr lang="es-ES" sz="2400" smtClean="0"/>
              <a:t>Sensibilidad estética.</a:t>
            </a:r>
          </a:p>
          <a:p>
            <a:pPr algn="just"/>
            <a:r>
              <a:rPr lang="es-ES" sz="2400" smtClean="0"/>
              <a:t>Capacidad para entregarse y abrirse al contacto con el otro</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1 Título"/>
          <p:cNvSpPr>
            <a:spLocks noGrp="1"/>
          </p:cNvSpPr>
          <p:nvPr>
            <p:ph type="title"/>
          </p:nvPr>
        </p:nvSpPr>
        <p:spPr/>
        <p:txBody>
          <a:bodyPr>
            <a:normAutofit fontScale="90000"/>
          </a:bodyPr>
          <a:lstStyle/>
          <a:p>
            <a:pPr algn="ctr" fontAlgn="auto">
              <a:spcAft>
                <a:spcPts val="0"/>
              </a:spcAft>
              <a:defRPr/>
            </a:pPr>
            <a:r>
              <a:rPr lang="es-ES" sz="4000" b="1" smtClean="0"/>
              <a:t>ANALISIS DE WARTEGG OCHO CAMPOS</a:t>
            </a:r>
          </a:p>
        </p:txBody>
      </p:sp>
      <p:sp>
        <p:nvSpPr>
          <p:cNvPr id="16387" name="2 Marcador de contenido"/>
          <p:cNvSpPr>
            <a:spLocks noGrp="1"/>
          </p:cNvSpPr>
          <p:nvPr>
            <p:ph idx="1"/>
          </p:nvPr>
        </p:nvSpPr>
        <p:spPr/>
        <p:txBody>
          <a:bodyPr/>
          <a:lstStyle/>
          <a:p>
            <a:pPr algn="just">
              <a:buFont typeface="Wingdings 2" pitchFamily="18" charset="2"/>
              <a:buNone/>
            </a:pPr>
            <a:r>
              <a:rPr lang="es-ES" sz="2400" b="1" smtClean="0"/>
              <a:t>Campo 8: </a:t>
            </a:r>
            <a:r>
              <a:rPr lang="es-ES" sz="2400" smtClean="0"/>
              <a:t>Es el campo del ámbito propiamente </a:t>
            </a:r>
            <a:r>
              <a:rPr lang="es-ES" sz="2400" b="1" smtClean="0"/>
              <a:t>Laboral,</a:t>
            </a:r>
            <a:endParaRPr lang="es-ES" sz="2400" smtClean="0"/>
          </a:p>
          <a:p>
            <a:pPr algn="just"/>
            <a:r>
              <a:rPr lang="es-ES" sz="2400" smtClean="0"/>
              <a:t>Implicando la capacidad para comprometerse con la norma, indicando con ello los niveles de autonomía. (Campo del padre)De la afiliación.</a:t>
            </a:r>
          </a:p>
          <a:p>
            <a:pPr algn="just"/>
            <a:r>
              <a:rPr lang="es-ES" sz="2400" smtClean="0"/>
              <a:t>Campo de la protección.</a:t>
            </a:r>
          </a:p>
          <a:p>
            <a:pPr algn="just"/>
            <a:r>
              <a:rPr lang="es-ES" sz="2400" smtClean="0"/>
              <a:t>De la dependencia e independencia.</a:t>
            </a:r>
          </a:p>
          <a:p>
            <a:pPr algn="just"/>
            <a:r>
              <a:rPr lang="es-ES" sz="2400" smtClean="0"/>
              <a:t>Afiliación social.</a:t>
            </a:r>
          </a:p>
          <a:p>
            <a:pPr algn="just"/>
            <a:r>
              <a:rPr lang="es-ES" sz="2400" smtClean="0"/>
              <a:t>De la conducta social en cuanto a comportamientos con valores éticos morales y normas establecidas.</a:t>
            </a:r>
          </a:p>
          <a:p>
            <a:pPr algn="just"/>
            <a:r>
              <a:rPr lang="es-ES" sz="2400" smtClean="0"/>
              <a:t>Compromiso con el sistema normativo</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206375" y="3886200"/>
            <a:ext cx="8686800" cy="838200"/>
          </a:xfrm>
        </p:spPr>
        <p:txBody>
          <a:bodyPr>
            <a:noAutofit/>
          </a:bodyPr>
          <a:lstStyle/>
          <a:p>
            <a:pPr algn="ctr" fontAlgn="auto">
              <a:spcAft>
                <a:spcPts val="0"/>
              </a:spcAft>
              <a:defRPr/>
            </a:pPr>
            <a:r>
              <a:rPr lang="es-CO" sz="7200" b="1" dirty="0" smtClean="0">
                <a:solidFill>
                  <a:schemeClr val="accent5">
                    <a:lumMod val="75000"/>
                  </a:schemeClr>
                </a:solidFill>
              </a:rPr>
              <a:t>Gracias</a:t>
            </a:r>
            <a:endParaRPr lang="es-CO" sz="7200" b="1" dirty="0">
              <a:solidFill>
                <a:schemeClr val="accent5">
                  <a:lumMod val="75000"/>
                </a:schemeClr>
              </a:solidFill>
            </a:endParaRPr>
          </a:p>
        </p:txBody>
      </p:sp>
      <p:pic>
        <p:nvPicPr>
          <p:cNvPr id="17411" name="Picture 9" descr="122328768548e9e38557343"/>
          <p:cNvPicPr>
            <a:picLocks noChangeAspect="1" noChangeArrowheads="1"/>
          </p:cNvPicPr>
          <p:nvPr/>
        </p:nvPicPr>
        <p:blipFill>
          <a:blip r:embed="rId2" cstate="print"/>
          <a:srcRect/>
          <a:stretch>
            <a:fillRect/>
          </a:stretch>
        </p:blipFill>
        <p:spPr bwMode="auto">
          <a:xfrm>
            <a:off x="3419475" y="1400175"/>
            <a:ext cx="2495550" cy="23241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ujo">
  <a:themeElements>
    <a:clrScheme name="Flujo">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ujo">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ujo">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Flujo">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2.xml><?xml version="1.0" encoding="utf-8"?>
<a:themeOverride xmlns:a="http://schemas.openxmlformats.org/drawingml/2006/main">
  <a:clrScheme name="Flujo">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emplate>Flow</Template>
  <TotalTime>254</TotalTime>
  <Words>604</Words>
  <Application>Microsoft Office PowerPoint</Application>
  <PresentationFormat>Presentación en pantalla (4:3)</PresentationFormat>
  <Paragraphs>72</Paragraphs>
  <Slides>13</Slides>
  <Notes>0</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13</vt:i4>
      </vt:variant>
    </vt:vector>
  </HeadingPairs>
  <TitlesOfParts>
    <vt:vector size="19" baseType="lpstr">
      <vt:lpstr>Arial</vt:lpstr>
      <vt:lpstr>Calibri</vt:lpstr>
      <vt:lpstr>Constantia</vt:lpstr>
      <vt:lpstr>Wingdings 2</vt:lpstr>
      <vt:lpstr>Gill Sans MT</vt:lpstr>
      <vt:lpstr>Flujo</vt:lpstr>
      <vt:lpstr>Diapositiva 1</vt:lpstr>
      <vt:lpstr>Ficha Técnica</vt:lpstr>
      <vt:lpstr>TEST WARTEGG</vt:lpstr>
      <vt:lpstr>Diapositiva 4</vt:lpstr>
      <vt:lpstr>ANALISIS DE WARTEGG OCHO CAMPOS</vt:lpstr>
      <vt:lpstr>ANALISIS DE WARTEGG OCHO CAMPOS</vt:lpstr>
      <vt:lpstr>ANALISIS DE WARTEGG OCHO CAMPOS</vt:lpstr>
      <vt:lpstr>ANALISIS DE WARTEGG OCHO CAMPOS</vt:lpstr>
      <vt:lpstr>ANALISIS DE WARTEGG OCHO CAMPOS</vt:lpstr>
      <vt:lpstr>ANALISIS DE WARTEGG OCHO CAMPOS</vt:lpstr>
      <vt:lpstr>ANALISIS DE WARTEGG OCHO CAMPOS</vt:lpstr>
      <vt:lpstr>ANALISIS DE WARTEGG OCHO CAMPOS</vt:lpstr>
      <vt:lpstr>Gracias</vt:lpstr>
    </vt:vector>
  </TitlesOfParts>
  <Company>cigoto</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cigoto</dc:creator>
  <cp:lastModifiedBy>laura marcela vanegas garcia</cp:lastModifiedBy>
  <cp:revision>49</cp:revision>
  <dcterms:created xsi:type="dcterms:W3CDTF">2009-07-28T16:50:25Z</dcterms:created>
  <dcterms:modified xsi:type="dcterms:W3CDTF">2014-11-26T16:06:02Z</dcterms:modified>
</cp:coreProperties>
</file>